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2"/>
  </p:notesMasterIdLst>
  <p:handoutMasterIdLst>
    <p:handoutMasterId r:id="rId43"/>
  </p:handoutMasterIdLst>
  <p:sldIdLst>
    <p:sldId id="2147483582" r:id="rId5"/>
    <p:sldId id="2147483614" r:id="rId6"/>
    <p:sldId id="506" r:id="rId7"/>
    <p:sldId id="2147483618" r:id="rId8"/>
    <p:sldId id="2147483584" r:id="rId9"/>
    <p:sldId id="507" r:id="rId10"/>
    <p:sldId id="508" r:id="rId11"/>
    <p:sldId id="2147483586" r:id="rId12"/>
    <p:sldId id="2147483585" r:id="rId13"/>
    <p:sldId id="2147483587" r:id="rId14"/>
    <p:sldId id="2147483588" r:id="rId15"/>
    <p:sldId id="2147483589" r:id="rId16"/>
    <p:sldId id="2147483592" r:id="rId17"/>
    <p:sldId id="2147483595" r:id="rId18"/>
    <p:sldId id="2147483594" r:id="rId19"/>
    <p:sldId id="2147483596" r:id="rId20"/>
    <p:sldId id="2147483619" r:id="rId21"/>
    <p:sldId id="2147483597" r:id="rId22"/>
    <p:sldId id="2147483598" r:id="rId23"/>
    <p:sldId id="2147483599" r:id="rId24"/>
    <p:sldId id="2147483601" r:id="rId25"/>
    <p:sldId id="2147483602" r:id="rId26"/>
    <p:sldId id="2147483603" r:id="rId27"/>
    <p:sldId id="2147483604" r:id="rId28"/>
    <p:sldId id="2147483605" r:id="rId29"/>
    <p:sldId id="2147483606" r:id="rId30"/>
    <p:sldId id="2147483607" r:id="rId31"/>
    <p:sldId id="2147483608" r:id="rId32"/>
    <p:sldId id="2147483609" r:id="rId33"/>
    <p:sldId id="2147483610" r:id="rId34"/>
    <p:sldId id="2147483621" r:id="rId35"/>
    <p:sldId id="2147483611" r:id="rId36"/>
    <p:sldId id="2147483613" r:id="rId37"/>
    <p:sldId id="2147483620" r:id="rId38"/>
    <p:sldId id="2147483616" r:id="rId39"/>
    <p:sldId id="2147483622" r:id="rId40"/>
    <p:sldId id="42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826F71C-77D4-AC42-5018-B56B42B48B75}" name="Lucia Oliveri" initials="LO" userId="S::loliveri@hhaexchange.com::cc7afdb3-4f90-43fc-9873-da40b4024bec" providerId="AD"/>
  <p188:author id="{3D33D5D3-612A-0C55-263E-45DCA1302166}" name="Kristen Kubilus" initials="KK" userId="S::kkubilus@hhaexchange.com::9129517b-3572-4aab-9a64-fddc48b4940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74E88"/>
    <a:srgbClr val="284F88"/>
    <a:srgbClr val="9BC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4C9473-DB40-4990-ACD5-EC0671DC920C}" type="doc">
      <dgm:prSet loTypeId="urn:microsoft.com/office/officeart/2005/8/layout/target2" loCatId="relationship" qsTypeId="urn:microsoft.com/office/officeart/2005/8/quickstyle/simple1" qsCatId="simple" csTypeId="urn:microsoft.com/office/officeart/2005/8/colors/colorful2" csCatId="colorful" phldr="1"/>
      <dgm:spPr/>
      <dgm:t>
        <a:bodyPr/>
        <a:lstStyle/>
        <a:p>
          <a:endParaRPr lang="en-US"/>
        </a:p>
      </dgm:t>
    </dgm:pt>
    <dgm:pt modelId="{EEED9607-EA5F-4850-BB55-DB801D102FFD}">
      <dgm:prSet phldrT="[Text]" phldr="0"/>
      <dgm:spPr/>
      <dgm:t>
        <a:bodyPr/>
        <a:lstStyle/>
        <a:p>
          <a:r>
            <a:rPr lang="en-US"/>
            <a:t>Current Development</a:t>
          </a:r>
        </a:p>
      </dgm:t>
    </dgm:pt>
    <dgm:pt modelId="{0F519B2A-B426-4E5E-9414-AA91A7CAC6F7}" type="parTrans" cxnId="{4167D7EC-C58A-4028-85DF-AA2CFC222B8B}">
      <dgm:prSet/>
      <dgm:spPr/>
      <dgm:t>
        <a:bodyPr/>
        <a:lstStyle/>
        <a:p>
          <a:endParaRPr lang="en-US"/>
        </a:p>
      </dgm:t>
    </dgm:pt>
    <dgm:pt modelId="{D6B21522-ED14-44E2-A64C-F61BE45158B0}" type="sibTrans" cxnId="{4167D7EC-C58A-4028-85DF-AA2CFC222B8B}">
      <dgm:prSet/>
      <dgm:spPr/>
      <dgm:t>
        <a:bodyPr/>
        <a:lstStyle/>
        <a:p>
          <a:endParaRPr lang="en-US"/>
        </a:p>
      </dgm:t>
    </dgm:pt>
    <dgm:pt modelId="{CF5390ED-81F8-4238-B321-3775F7C36B6E}">
      <dgm:prSet phldrT="[Text]" phldr="0"/>
      <dgm:spPr/>
      <dgm:t>
        <a:bodyPr/>
        <a:lstStyle/>
        <a:p>
          <a:r>
            <a:rPr lang="en-US"/>
            <a:t>New Development</a:t>
          </a:r>
        </a:p>
      </dgm:t>
    </dgm:pt>
    <dgm:pt modelId="{7F522D35-4CB4-43BC-BE94-58BD0247694D}" type="parTrans" cxnId="{9FA1DBB4-2D6F-40F5-90D1-6121FBD1E273}">
      <dgm:prSet/>
      <dgm:spPr/>
      <dgm:t>
        <a:bodyPr/>
        <a:lstStyle/>
        <a:p>
          <a:endParaRPr lang="en-US"/>
        </a:p>
      </dgm:t>
    </dgm:pt>
    <dgm:pt modelId="{7482A28E-4D38-4776-9DF8-66D4BEF598B4}" type="sibTrans" cxnId="{9FA1DBB4-2D6F-40F5-90D1-6121FBD1E273}">
      <dgm:prSet/>
      <dgm:spPr/>
      <dgm:t>
        <a:bodyPr/>
        <a:lstStyle/>
        <a:p>
          <a:endParaRPr lang="en-US"/>
        </a:p>
      </dgm:t>
    </dgm:pt>
    <dgm:pt modelId="{A9602DCA-CD56-4275-9219-758AF3D5B6B9}">
      <dgm:prSet phldrT="[Text]"/>
      <dgm:spPr/>
      <dgm:t>
        <a:bodyPr/>
        <a:lstStyle/>
        <a:p>
          <a:pPr>
            <a:buFont typeface="Arial" panose="020B0604020202020204" pitchFamily="34" charset="0"/>
            <a:buChar char="•"/>
          </a:pPr>
          <a:r>
            <a:rPr lang="en-US">
              <a:latin typeface="Lato Light"/>
              <a:ea typeface="Lato Light"/>
              <a:cs typeface="Lato Light"/>
            </a:rPr>
            <a:t>New development roadmap drafted</a:t>
          </a:r>
          <a:endParaRPr lang="en-US"/>
        </a:p>
      </dgm:t>
    </dgm:pt>
    <dgm:pt modelId="{55944287-6EF8-486A-AA10-FE845286A313}" type="parTrans" cxnId="{9259F8CF-1FE0-419E-925C-80989CF913DA}">
      <dgm:prSet/>
      <dgm:spPr/>
      <dgm:t>
        <a:bodyPr/>
        <a:lstStyle/>
        <a:p>
          <a:endParaRPr lang="en-US"/>
        </a:p>
      </dgm:t>
    </dgm:pt>
    <dgm:pt modelId="{976562BD-5A4E-4894-9854-D0E4084D0F28}" type="sibTrans" cxnId="{9259F8CF-1FE0-419E-925C-80989CF913DA}">
      <dgm:prSet/>
      <dgm:spPr/>
      <dgm:t>
        <a:bodyPr/>
        <a:lstStyle/>
        <a:p>
          <a:endParaRPr lang="en-US"/>
        </a:p>
      </dgm:t>
    </dgm:pt>
    <dgm:pt modelId="{68A5FC26-CB8E-4A9A-8354-60F0456BA005}">
      <dgm:prSet phldrT="[Text]" phldr="0"/>
      <dgm:spPr/>
      <dgm:t>
        <a:bodyPr/>
        <a:lstStyle/>
        <a:p>
          <a:r>
            <a:rPr lang="en-US"/>
            <a:t>Introducing features previously developed during the AWS migration period</a:t>
          </a:r>
        </a:p>
      </dgm:t>
    </dgm:pt>
    <dgm:pt modelId="{C3423A57-2FB4-4F09-9041-871FD026A8DA}" type="parTrans" cxnId="{CAE2C6F9-8D76-4B81-BC9D-469EE99EC9F2}">
      <dgm:prSet/>
      <dgm:spPr/>
      <dgm:t>
        <a:bodyPr/>
        <a:lstStyle/>
        <a:p>
          <a:endParaRPr lang="en-US"/>
        </a:p>
      </dgm:t>
    </dgm:pt>
    <dgm:pt modelId="{F8F0F986-A106-44BB-B611-3E3599AF022A}" type="sibTrans" cxnId="{CAE2C6F9-8D76-4B81-BC9D-469EE99EC9F2}">
      <dgm:prSet/>
      <dgm:spPr/>
      <dgm:t>
        <a:bodyPr/>
        <a:lstStyle/>
        <a:p>
          <a:endParaRPr lang="en-US"/>
        </a:p>
      </dgm:t>
    </dgm:pt>
    <dgm:pt modelId="{99B4C2C3-AA2B-4A32-8CEA-9F374111449A}">
      <dgm:prSet/>
      <dgm:spPr/>
      <dgm:t>
        <a:bodyPr/>
        <a:lstStyle/>
        <a:p>
          <a:r>
            <a:rPr lang="en-US"/>
            <a:t>Focus groups temporarily replacing CAB to engage a broader set of customers</a:t>
          </a:r>
        </a:p>
      </dgm:t>
    </dgm:pt>
    <dgm:pt modelId="{D1DCC6D3-2A77-458D-A58B-E193E7F0040E}" type="parTrans" cxnId="{38EBFDFA-DC22-447B-996F-3F11ED7DC03A}">
      <dgm:prSet/>
      <dgm:spPr/>
      <dgm:t>
        <a:bodyPr/>
        <a:lstStyle/>
        <a:p>
          <a:endParaRPr lang="en-US"/>
        </a:p>
      </dgm:t>
    </dgm:pt>
    <dgm:pt modelId="{C2BE4B23-E202-4C62-B12A-93D40888826D}" type="sibTrans" cxnId="{38EBFDFA-DC22-447B-996F-3F11ED7DC03A}">
      <dgm:prSet/>
      <dgm:spPr/>
      <dgm:t>
        <a:bodyPr/>
        <a:lstStyle/>
        <a:p>
          <a:endParaRPr lang="en-US"/>
        </a:p>
      </dgm:t>
    </dgm:pt>
    <dgm:pt modelId="{D0754918-E84A-4670-BE05-542620EA1928}">
      <dgm:prSet phldrT="[Text]" phldr="0" custT="1"/>
      <dgm:spPr/>
      <dgm:t>
        <a:bodyPr/>
        <a:lstStyle/>
        <a:p>
          <a:pPr>
            <a:buFont typeface="Arial" panose="020B0604020202020204" pitchFamily="34" charset="0"/>
            <a:buChar char="•"/>
          </a:pPr>
          <a:r>
            <a:rPr lang="en-US" sz="1400">
              <a:latin typeface="Lato Light"/>
              <a:ea typeface="Lato Light"/>
              <a:cs typeface="Lato Light"/>
            </a:rPr>
            <a:t>Continued progress on core performance improvements</a:t>
          </a:r>
          <a:endParaRPr lang="en-US" sz="1400"/>
        </a:p>
      </dgm:t>
    </dgm:pt>
    <dgm:pt modelId="{BEBAAA87-E034-40A7-9D4A-7559D5654E42}" type="parTrans" cxnId="{83434A5C-B0EF-409E-9B77-4251BF5AFBA6}">
      <dgm:prSet/>
      <dgm:spPr/>
      <dgm:t>
        <a:bodyPr/>
        <a:lstStyle/>
        <a:p>
          <a:endParaRPr lang="en-US"/>
        </a:p>
      </dgm:t>
    </dgm:pt>
    <dgm:pt modelId="{65EA6923-F0AD-4762-9DE3-A07B180B078E}" type="sibTrans" cxnId="{83434A5C-B0EF-409E-9B77-4251BF5AFBA6}">
      <dgm:prSet/>
      <dgm:spPr/>
      <dgm:t>
        <a:bodyPr/>
        <a:lstStyle/>
        <a:p>
          <a:endParaRPr lang="en-US"/>
        </a:p>
      </dgm:t>
    </dgm:pt>
    <dgm:pt modelId="{AD5C0450-85AB-4F31-8CA5-4DD2952A0E11}">
      <dgm:prSet/>
      <dgm:spPr/>
      <dgm:t>
        <a:bodyPr/>
        <a:lstStyle/>
        <a:p>
          <a:r>
            <a:rPr lang="en-US">
              <a:latin typeface="Lato Light"/>
              <a:ea typeface="Lato Light"/>
              <a:cs typeface="Lato Light"/>
            </a:rPr>
            <a:t>Current focus: redesign of flag checking and hourglass processes</a:t>
          </a:r>
        </a:p>
      </dgm:t>
    </dgm:pt>
    <dgm:pt modelId="{6BCFAB60-2538-43AC-8F35-A7B0BBBFA490}" type="parTrans" cxnId="{4D42DAD1-D16A-49AC-8BFF-C0AE31A0DC67}">
      <dgm:prSet/>
      <dgm:spPr/>
      <dgm:t>
        <a:bodyPr/>
        <a:lstStyle/>
        <a:p>
          <a:endParaRPr lang="en-US"/>
        </a:p>
      </dgm:t>
    </dgm:pt>
    <dgm:pt modelId="{3759A17B-E33A-495E-BCFD-73836B5E96F6}" type="sibTrans" cxnId="{4D42DAD1-D16A-49AC-8BFF-C0AE31A0DC67}">
      <dgm:prSet/>
      <dgm:spPr/>
      <dgm:t>
        <a:bodyPr/>
        <a:lstStyle/>
        <a:p>
          <a:endParaRPr lang="en-US"/>
        </a:p>
      </dgm:t>
    </dgm:pt>
    <dgm:pt modelId="{666F0CD4-C70B-43EB-884D-BEE6BE1ED299}">
      <dgm:prSet/>
      <dgm:spPr/>
      <dgm:t>
        <a:bodyPr/>
        <a:lstStyle/>
        <a:p>
          <a:r>
            <a:rPr lang="en-US">
              <a:latin typeface="Lato Light"/>
              <a:ea typeface="Lato Light"/>
              <a:cs typeface="Lato Light"/>
            </a:rPr>
            <a:t>Next phases: security enhancements, screen load performance, and sync optimization</a:t>
          </a:r>
        </a:p>
      </dgm:t>
    </dgm:pt>
    <dgm:pt modelId="{48CFD76F-283F-41C6-B0FF-4D5B11E58E9A}" type="parTrans" cxnId="{2460E125-58D4-405E-BD53-5D115053BFC6}">
      <dgm:prSet/>
      <dgm:spPr/>
      <dgm:t>
        <a:bodyPr/>
        <a:lstStyle/>
        <a:p>
          <a:endParaRPr lang="en-US"/>
        </a:p>
      </dgm:t>
    </dgm:pt>
    <dgm:pt modelId="{3F442EA2-3BDF-4969-8AB5-4B6FE3EC7091}" type="sibTrans" cxnId="{2460E125-58D4-405E-BD53-5D115053BFC6}">
      <dgm:prSet/>
      <dgm:spPr/>
      <dgm:t>
        <a:bodyPr/>
        <a:lstStyle/>
        <a:p>
          <a:endParaRPr lang="en-US"/>
        </a:p>
      </dgm:t>
    </dgm:pt>
    <dgm:pt modelId="{9251AD66-29BE-45AA-B186-14BE8DE0BB4C}">
      <dgm:prSet/>
      <dgm:spPr/>
      <dgm:t>
        <a:bodyPr/>
        <a:lstStyle/>
        <a:p>
          <a:r>
            <a:rPr lang="en-US">
              <a:latin typeface="Lato Light"/>
              <a:ea typeface="Lato Light"/>
              <a:cs typeface="Lato Light"/>
            </a:rPr>
            <a:t>Execution will begin once performance work is complete and new resources are fully onboarded</a:t>
          </a:r>
        </a:p>
      </dgm:t>
    </dgm:pt>
    <dgm:pt modelId="{DC42E847-9F53-4F44-A547-96A10103822C}" type="parTrans" cxnId="{B87611E2-9B4A-42B0-AECE-2E0F48544D62}">
      <dgm:prSet/>
      <dgm:spPr/>
      <dgm:t>
        <a:bodyPr/>
        <a:lstStyle/>
        <a:p>
          <a:endParaRPr lang="en-US"/>
        </a:p>
      </dgm:t>
    </dgm:pt>
    <dgm:pt modelId="{4F804F7F-4658-4818-BAAE-D879CE9321BD}" type="sibTrans" cxnId="{B87611E2-9B4A-42B0-AECE-2E0F48544D62}">
      <dgm:prSet/>
      <dgm:spPr/>
      <dgm:t>
        <a:bodyPr/>
        <a:lstStyle/>
        <a:p>
          <a:endParaRPr lang="en-US"/>
        </a:p>
      </dgm:t>
    </dgm:pt>
    <dgm:pt modelId="{2E613D85-3BEB-4E0C-A665-C1865F1593C0}">
      <dgm:prSet phldrT="[Text]" phldr="0"/>
      <dgm:spPr/>
      <dgm:t>
        <a:bodyPr/>
        <a:lstStyle/>
        <a:p>
          <a:r>
            <a:rPr lang="en-US"/>
            <a:t>New Features Rollout</a:t>
          </a:r>
        </a:p>
      </dgm:t>
    </dgm:pt>
    <dgm:pt modelId="{DB53EBE9-EFF7-4C11-AA0D-CDAAE1A3CC03}" type="parTrans" cxnId="{C4E428B8-199F-4603-A0CB-7B7167380399}">
      <dgm:prSet/>
      <dgm:spPr/>
      <dgm:t>
        <a:bodyPr/>
        <a:lstStyle/>
        <a:p>
          <a:endParaRPr lang="en-US"/>
        </a:p>
      </dgm:t>
    </dgm:pt>
    <dgm:pt modelId="{C7E272C6-0759-40DC-9703-175B568051F3}" type="sibTrans" cxnId="{C4E428B8-199F-4603-A0CB-7B7167380399}">
      <dgm:prSet/>
      <dgm:spPr/>
      <dgm:t>
        <a:bodyPr/>
        <a:lstStyle/>
        <a:p>
          <a:endParaRPr lang="en-US"/>
        </a:p>
      </dgm:t>
    </dgm:pt>
    <dgm:pt modelId="{9B9F3E4C-2019-4B5F-B797-4F66492A0350}" type="pres">
      <dgm:prSet presAssocID="{0E4C9473-DB40-4990-ACD5-EC0671DC920C}" presName="Name0" presStyleCnt="0">
        <dgm:presLayoutVars>
          <dgm:chMax val="3"/>
          <dgm:chPref val="1"/>
          <dgm:dir/>
          <dgm:animLvl val="lvl"/>
          <dgm:resizeHandles/>
        </dgm:presLayoutVars>
      </dgm:prSet>
      <dgm:spPr/>
    </dgm:pt>
    <dgm:pt modelId="{D61E86A1-693A-471F-9F62-37A130625B5B}" type="pres">
      <dgm:prSet presAssocID="{0E4C9473-DB40-4990-ACD5-EC0671DC920C}" presName="outerBox" presStyleCnt="0"/>
      <dgm:spPr/>
    </dgm:pt>
    <dgm:pt modelId="{49272E6B-7991-4478-A0F3-A6A216726296}" type="pres">
      <dgm:prSet presAssocID="{0E4C9473-DB40-4990-ACD5-EC0671DC920C}" presName="outerBoxParent" presStyleLbl="node1" presStyleIdx="0" presStyleCnt="3"/>
      <dgm:spPr/>
    </dgm:pt>
    <dgm:pt modelId="{57C9077E-755E-4EFE-9F07-136DD8799A66}" type="pres">
      <dgm:prSet presAssocID="{0E4C9473-DB40-4990-ACD5-EC0671DC920C}" presName="outerBoxChildren" presStyleCnt="0"/>
      <dgm:spPr/>
    </dgm:pt>
    <dgm:pt modelId="{EC372CEA-4972-4524-9865-DC32FB16A05C}" type="pres">
      <dgm:prSet presAssocID="{D0754918-E84A-4670-BE05-542620EA1928}" presName="oChild" presStyleLbl="fgAcc1" presStyleIdx="0" presStyleCnt="7">
        <dgm:presLayoutVars>
          <dgm:bulletEnabled val="1"/>
        </dgm:presLayoutVars>
      </dgm:prSet>
      <dgm:spPr/>
    </dgm:pt>
    <dgm:pt modelId="{FB4FCD2C-545A-4A5C-8194-1E09B4E37741}" type="pres">
      <dgm:prSet presAssocID="{65EA6923-F0AD-4762-9DE3-A07B180B078E}" presName="outerSibTrans" presStyleCnt="0"/>
      <dgm:spPr/>
    </dgm:pt>
    <dgm:pt modelId="{E04A7BDE-A0B5-44E9-82B3-05965B2B7366}" type="pres">
      <dgm:prSet presAssocID="{AD5C0450-85AB-4F31-8CA5-4DD2952A0E11}" presName="oChild" presStyleLbl="fgAcc1" presStyleIdx="1" presStyleCnt="7">
        <dgm:presLayoutVars>
          <dgm:bulletEnabled val="1"/>
        </dgm:presLayoutVars>
      </dgm:prSet>
      <dgm:spPr/>
    </dgm:pt>
    <dgm:pt modelId="{18E2B592-6970-4281-B21E-89C839FCFFD4}" type="pres">
      <dgm:prSet presAssocID="{3759A17B-E33A-495E-BCFD-73836B5E96F6}" presName="outerSibTrans" presStyleCnt="0"/>
      <dgm:spPr/>
    </dgm:pt>
    <dgm:pt modelId="{1B281B51-D070-472E-B445-C989E8FF2CEF}" type="pres">
      <dgm:prSet presAssocID="{666F0CD4-C70B-43EB-884D-BEE6BE1ED299}" presName="oChild" presStyleLbl="fgAcc1" presStyleIdx="2" presStyleCnt="7">
        <dgm:presLayoutVars>
          <dgm:bulletEnabled val="1"/>
        </dgm:presLayoutVars>
      </dgm:prSet>
      <dgm:spPr/>
    </dgm:pt>
    <dgm:pt modelId="{568ABDF9-993F-4D18-A7CE-5354065F56BB}" type="pres">
      <dgm:prSet presAssocID="{0E4C9473-DB40-4990-ACD5-EC0671DC920C}" presName="middleBox" presStyleCnt="0"/>
      <dgm:spPr/>
    </dgm:pt>
    <dgm:pt modelId="{726B8843-0148-4564-9750-1BB8276084C0}" type="pres">
      <dgm:prSet presAssocID="{0E4C9473-DB40-4990-ACD5-EC0671DC920C}" presName="middleBoxParent" presStyleLbl="node1" presStyleIdx="1" presStyleCnt="3"/>
      <dgm:spPr/>
    </dgm:pt>
    <dgm:pt modelId="{56A86712-6C6A-447D-AB37-42A265937230}" type="pres">
      <dgm:prSet presAssocID="{0E4C9473-DB40-4990-ACD5-EC0671DC920C}" presName="middleBoxChildren" presStyleCnt="0"/>
      <dgm:spPr/>
    </dgm:pt>
    <dgm:pt modelId="{2582F4BC-54F9-4C36-A44C-D4DDD0330A97}" type="pres">
      <dgm:prSet presAssocID="{68A5FC26-CB8E-4A9A-8354-60F0456BA005}" presName="mChild" presStyleLbl="fgAcc1" presStyleIdx="3" presStyleCnt="7">
        <dgm:presLayoutVars>
          <dgm:bulletEnabled val="1"/>
        </dgm:presLayoutVars>
      </dgm:prSet>
      <dgm:spPr/>
    </dgm:pt>
    <dgm:pt modelId="{9563E26A-AA1D-4243-8929-FB9B4C1E7870}" type="pres">
      <dgm:prSet presAssocID="{F8F0F986-A106-44BB-B611-3E3599AF022A}" presName="middleSibTrans" presStyleCnt="0"/>
      <dgm:spPr/>
    </dgm:pt>
    <dgm:pt modelId="{3A1A553A-57B3-4C83-BE6B-8AB348D12F0E}" type="pres">
      <dgm:prSet presAssocID="{99B4C2C3-AA2B-4A32-8CEA-9F374111449A}" presName="mChild" presStyleLbl="fgAcc1" presStyleIdx="4" presStyleCnt="7">
        <dgm:presLayoutVars>
          <dgm:bulletEnabled val="1"/>
        </dgm:presLayoutVars>
      </dgm:prSet>
      <dgm:spPr/>
    </dgm:pt>
    <dgm:pt modelId="{84CB77E2-05C5-4CA8-A08C-CF2B28670F49}" type="pres">
      <dgm:prSet presAssocID="{0E4C9473-DB40-4990-ACD5-EC0671DC920C}" presName="centerBox" presStyleCnt="0"/>
      <dgm:spPr/>
    </dgm:pt>
    <dgm:pt modelId="{6EB59F74-3AFF-4946-9189-9B5DBE283622}" type="pres">
      <dgm:prSet presAssocID="{0E4C9473-DB40-4990-ACD5-EC0671DC920C}" presName="centerBoxParent" presStyleLbl="node1" presStyleIdx="2" presStyleCnt="3"/>
      <dgm:spPr/>
    </dgm:pt>
    <dgm:pt modelId="{6625D132-2196-47FB-A669-B270CB0D31F0}" type="pres">
      <dgm:prSet presAssocID="{0E4C9473-DB40-4990-ACD5-EC0671DC920C}" presName="centerBoxChildren" presStyleCnt="0"/>
      <dgm:spPr/>
    </dgm:pt>
    <dgm:pt modelId="{53239A24-93FD-4CA8-B97A-521E329BFAFA}" type="pres">
      <dgm:prSet presAssocID="{A9602DCA-CD56-4275-9219-758AF3D5B6B9}" presName="cChild" presStyleLbl="fgAcc1" presStyleIdx="5" presStyleCnt="7">
        <dgm:presLayoutVars>
          <dgm:bulletEnabled val="1"/>
        </dgm:presLayoutVars>
      </dgm:prSet>
      <dgm:spPr/>
    </dgm:pt>
    <dgm:pt modelId="{71876232-1A86-4CAA-A63F-B83C329CE4CD}" type="pres">
      <dgm:prSet presAssocID="{976562BD-5A4E-4894-9854-D0E4084D0F28}" presName="centerSibTrans" presStyleCnt="0"/>
      <dgm:spPr/>
    </dgm:pt>
    <dgm:pt modelId="{9F9CA94B-1570-4E33-8345-B32A6002DFB4}" type="pres">
      <dgm:prSet presAssocID="{9251AD66-29BE-45AA-B186-14BE8DE0BB4C}" presName="cChild" presStyleLbl="fgAcc1" presStyleIdx="6" presStyleCnt="7">
        <dgm:presLayoutVars>
          <dgm:bulletEnabled val="1"/>
        </dgm:presLayoutVars>
      </dgm:prSet>
      <dgm:spPr/>
    </dgm:pt>
  </dgm:ptLst>
  <dgm:cxnLst>
    <dgm:cxn modelId="{27558311-5B69-4580-81D4-5067B438A86F}" type="presOf" srcId="{2E613D85-3BEB-4E0C-A665-C1865F1593C0}" destId="{726B8843-0148-4564-9750-1BB8276084C0}" srcOrd="0" destOrd="0" presId="urn:microsoft.com/office/officeart/2005/8/layout/target2"/>
    <dgm:cxn modelId="{A1B17B1E-982C-4A93-9E9E-24E4AEC18EF5}" type="presOf" srcId="{68A5FC26-CB8E-4A9A-8354-60F0456BA005}" destId="{2582F4BC-54F9-4C36-A44C-D4DDD0330A97}" srcOrd="0" destOrd="0" presId="urn:microsoft.com/office/officeart/2005/8/layout/target2"/>
    <dgm:cxn modelId="{2460E125-58D4-405E-BD53-5D115053BFC6}" srcId="{EEED9607-EA5F-4850-BB55-DB801D102FFD}" destId="{666F0CD4-C70B-43EB-884D-BEE6BE1ED299}" srcOrd="2" destOrd="0" parTransId="{48CFD76F-283F-41C6-B0FF-4D5B11E58E9A}" sibTransId="{3F442EA2-3BDF-4969-8AB5-4B6FE3EC7091}"/>
    <dgm:cxn modelId="{83434A5C-B0EF-409E-9B77-4251BF5AFBA6}" srcId="{EEED9607-EA5F-4850-BB55-DB801D102FFD}" destId="{D0754918-E84A-4670-BE05-542620EA1928}" srcOrd="0" destOrd="0" parTransId="{BEBAAA87-E034-40A7-9D4A-7559D5654E42}" sibTransId="{65EA6923-F0AD-4762-9DE3-A07B180B078E}"/>
    <dgm:cxn modelId="{38B81761-051B-4CAD-BE0B-A4E52DF50AA3}" type="presOf" srcId="{0E4C9473-DB40-4990-ACD5-EC0671DC920C}" destId="{9B9F3E4C-2019-4B5F-B797-4F66492A0350}" srcOrd="0" destOrd="0" presId="urn:microsoft.com/office/officeart/2005/8/layout/target2"/>
    <dgm:cxn modelId="{FB9AE964-AE04-427B-86A9-694CCD25884D}" type="presOf" srcId="{A9602DCA-CD56-4275-9219-758AF3D5B6B9}" destId="{53239A24-93FD-4CA8-B97A-521E329BFAFA}" srcOrd="0" destOrd="0" presId="urn:microsoft.com/office/officeart/2005/8/layout/target2"/>
    <dgm:cxn modelId="{815F7D47-0D6D-4B31-87FB-CEB84B3F9E18}" type="presOf" srcId="{9251AD66-29BE-45AA-B186-14BE8DE0BB4C}" destId="{9F9CA94B-1570-4E33-8345-B32A6002DFB4}" srcOrd="0" destOrd="0" presId="urn:microsoft.com/office/officeart/2005/8/layout/target2"/>
    <dgm:cxn modelId="{047835A0-BF03-404A-AD6E-7BB13C1A7F0D}" type="presOf" srcId="{666F0CD4-C70B-43EB-884D-BEE6BE1ED299}" destId="{1B281B51-D070-472E-B445-C989E8FF2CEF}" srcOrd="0" destOrd="0" presId="urn:microsoft.com/office/officeart/2005/8/layout/target2"/>
    <dgm:cxn modelId="{F4E37CA3-C302-4371-9D28-97E7425BEB03}" type="presOf" srcId="{AD5C0450-85AB-4F31-8CA5-4DD2952A0E11}" destId="{E04A7BDE-A0B5-44E9-82B3-05965B2B7366}" srcOrd="0" destOrd="0" presId="urn:microsoft.com/office/officeart/2005/8/layout/target2"/>
    <dgm:cxn modelId="{649D22AD-4615-4B16-A547-EF6161B81907}" type="presOf" srcId="{EEED9607-EA5F-4850-BB55-DB801D102FFD}" destId="{49272E6B-7991-4478-A0F3-A6A216726296}" srcOrd="0" destOrd="0" presId="urn:microsoft.com/office/officeart/2005/8/layout/target2"/>
    <dgm:cxn modelId="{9FA1DBB4-2D6F-40F5-90D1-6121FBD1E273}" srcId="{0E4C9473-DB40-4990-ACD5-EC0671DC920C}" destId="{CF5390ED-81F8-4238-B321-3775F7C36B6E}" srcOrd="2" destOrd="0" parTransId="{7F522D35-4CB4-43BC-BE94-58BD0247694D}" sibTransId="{7482A28E-4D38-4776-9DF8-66D4BEF598B4}"/>
    <dgm:cxn modelId="{C4E428B8-199F-4603-A0CB-7B7167380399}" srcId="{0E4C9473-DB40-4990-ACD5-EC0671DC920C}" destId="{2E613D85-3BEB-4E0C-A665-C1865F1593C0}" srcOrd="1" destOrd="0" parTransId="{DB53EBE9-EFF7-4C11-AA0D-CDAAE1A3CC03}" sibTransId="{C7E272C6-0759-40DC-9703-175B568051F3}"/>
    <dgm:cxn modelId="{DC2884BB-2FD7-46C2-AFA6-5C03F2703735}" type="presOf" srcId="{CF5390ED-81F8-4238-B321-3775F7C36B6E}" destId="{6EB59F74-3AFF-4946-9189-9B5DBE283622}" srcOrd="0" destOrd="0" presId="urn:microsoft.com/office/officeart/2005/8/layout/target2"/>
    <dgm:cxn modelId="{F48D7BC1-F9F9-4229-8FA9-7136CD8B0E51}" type="presOf" srcId="{D0754918-E84A-4670-BE05-542620EA1928}" destId="{EC372CEA-4972-4524-9865-DC32FB16A05C}" srcOrd="0" destOrd="0" presId="urn:microsoft.com/office/officeart/2005/8/layout/target2"/>
    <dgm:cxn modelId="{9259F8CF-1FE0-419E-925C-80989CF913DA}" srcId="{CF5390ED-81F8-4238-B321-3775F7C36B6E}" destId="{A9602DCA-CD56-4275-9219-758AF3D5B6B9}" srcOrd="0" destOrd="0" parTransId="{55944287-6EF8-486A-AA10-FE845286A313}" sibTransId="{976562BD-5A4E-4894-9854-D0E4084D0F28}"/>
    <dgm:cxn modelId="{4D42DAD1-D16A-49AC-8BFF-C0AE31A0DC67}" srcId="{EEED9607-EA5F-4850-BB55-DB801D102FFD}" destId="{AD5C0450-85AB-4F31-8CA5-4DD2952A0E11}" srcOrd="1" destOrd="0" parTransId="{6BCFAB60-2538-43AC-8F35-A7B0BBBFA490}" sibTransId="{3759A17B-E33A-495E-BCFD-73836B5E96F6}"/>
    <dgm:cxn modelId="{AA5B6ED9-2333-434D-B800-720898184C6C}" type="presOf" srcId="{99B4C2C3-AA2B-4A32-8CEA-9F374111449A}" destId="{3A1A553A-57B3-4C83-BE6B-8AB348D12F0E}" srcOrd="0" destOrd="0" presId="urn:microsoft.com/office/officeart/2005/8/layout/target2"/>
    <dgm:cxn modelId="{B87611E2-9B4A-42B0-AECE-2E0F48544D62}" srcId="{CF5390ED-81F8-4238-B321-3775F7C36B6E}" destId="{9251AD66-29BE-45AA-B186-14BE8DE0BB4C}" srcOrd="1" destOrd="0" parTransId="{DC42E847-9F53-4F44-A547-96A10103822C}" sibTransId="{4F804F7F-4658-4818-BAAE-D879CE9321BD}"/>
    <dgm:cxn modelId="{4167D7EC-C58A-4028-85DF-AA2CFC222B8B}" srcId="{0E4C9473-DB40-4990-ACD5-EC0671DC920C}" destId="{EEED9607-EA5F-4850-BB55-DB801D102FFD}" srcOrd="0" destOrd="0" parTransId="{0F519B2A-B426-4E5E-9414-AA91A7CAC6F7}" sibTransId="{D6B21522-ED14-44E2-A64C-F61BE45158B0}"/>
    <dgm:cxn modelId="{CAE2C6F9-8D76-4B81-BC9D-469EE99EC9F2}" srcId="{2E613D85-3BEB-4E0C-A665-C1865F1593C0}" destId="{68A5FC26-CB8E-4A9A-8354-60F0456BA005}" srcOrd="0" destOrd="0" parTransId="{C3423A57-2FB4-4F09-9041-871FD026A8DA}" sibTransId="{F8F0F986-A106-44BB-B611-3E3599AF022A}"/>
    <dgm:cxn modelId="{38EBFDFA-DC22-447B-996F-3F11ED7DC03A}" srcId="{2E613D85-3BEB-4E0C-A665-C1865F1593C0}" destId="{99B4C2C3-AA2B-4A32-8CEA-9F374111449A}" srcOrd="1" destOrd="0" parTransId="{D1DCC6D3-2A77-458D-A58B-E193E7F0040E}" sibTransId="{C2BE4B23-E202-4C62-B12A-93D40888826D}"/>
    <dgm:cxn modelId="{8D8DC8BB-D512-470B-96B0-D4400FC76830}" type="presParOf" srcId="{9B9F3E4C-2019-4B5F-B797-4F66492A0350}" destId="{D61E86A1-693A-471F-9F62-37A130625B5B}" srcOrd="0" destOrd="0" presId="urn:microsoft.com/office/officeart/2005/8/layout/target2"/>
    <dgm:cxn modelId="{12A62ABF-3230-4099-8840-391BE2D9CF5E}" type="presParOf" srcId="{D61E86A1-693A-471F-9F62-37A130625B5B}" destId="{49272E6B-7991-4478-A0F3-A6A216726296}" srcOrd="0" destOrd="0" presId="urn:microsoft.com/office/officeart/2005/8/layout/target2"/>
    <dgm:cxn modelId="{0C0D9412-F07B-4AC4-8C6F-E5DB0D288D86}" type="presParOf" srcId="{D61E86A1-693A-471F-9F62-37A130625B5B}" destId="{57C9077E-755E-4EFE-9F07-136DD8799A66}" srcOrd="1" destOrd="0" presId="urn:microsoft.com/office/officeart/2005/8/layout/target2"/>
    <dgm:cxn modelId="{FAEB6719-D9E3-44A2-925F-1E99E01C3478}" type="presParOf" srcId="{57C9077E-755E-4EFE-9F07-136DD8799A66}" destId="{EC372CEA-4972-4524-9865-DC32FB16A05C}" srcOrd="0" destOrd="0" presId="urn:microsoft.com/office/officeart/2005/8/layout/target2"/>
    <dgm:cxn modelId="{B3286E7C-858E-486C-AB19-48675E3F809A}" type="presParOf" srcId="{57C9077E-755E-4EFE-9F07-136DD8799A66}" destId="{FB4FCD2C-545A-4A5C-8194-1E09B4E37741}" srcOrd="1" destOrd="0" presId="urn:microsoft.com/office/officeart/2005/8/layout/target2"/>
    <dgm:cxn modelId="{368822DF-7416-4D32-ABCE-786CF72EF5C1}" type="presParOf" srcId="{57C9077E-755E-4EFE-9F07-136DD8799A66}" destId="{E04A7BDE-A0B5-44E9-82B3-05965B2B7366}" srcOrd="2" destOrd="0" presId="urn:microsoft.com/office/officeart/2005/8/layout/target2"/>
    <dgm:cxn modelId="{5FD31D15-A23D-4190-A0A4-30A5270EBCA0}" type="presParOf" srcId="{57C9077E-755E-4EFE-9F07-136DD8799A66}" destId="{18E2B592-6970-4281-B21E-89C839FCFFD4}" srcOrd="3" destOrd="0" presId="urn:microsoft.com/office/officeart/2005/8/layout/target2"/>
    <dgm:cxn modelId="{0536C05D-A8B1-4782-B053-CC433A717279}" type="presParOf" srcId="{57C9077E-755E-4EFE-9F07-136DD8799A66}" destId="{1B281B51-D070-472E-B445-C989E8FF2CEF}" srcOrd="4" destOrd="0" presId="urn:microsoft.com/office/officeart/2005/8/layout/target2"/>
    <dgm:cxn modelId="{BA381273-BD47-4BA7-87D3-BC0BE3681043}" type="presParOf" srcId="{9B9F3E4C-2019-4B5F-B797-4F66492A0350}" destId="{568ABDF9-993F-4D18-A7CE-5354065F56BB}" srcOrd="1" destOrd="0" presId="urn:microsoft.com/office/officeart/2005/8/layout/target2"/>
    <dgm:cxn modelId="{E841AC7C-86DE-4BD0-9E47-0D4E183EB231}" type="presParOf" srcId="{568ABDF9-993F-4D18-A7CE-5354065F56BB}" destId="{726B8843-0148-4564-9750-1BB8276084C0}" srcOrd="0" destOrd="0" presId="urn:microsoft.com/office/officeart/2005/8/layout/target2"/>
    <dgm:cxn modelId="{E707A3EA-9ECF-497D-A486-A1C9052E3A65}" type="presParOf" srcId="{568ABDF9-993F-4D18-A7CE-5354065F56BB}" destId="{56A86712-6C6A-447D-AB37-42A265937230}" srcOrd="1" destOrd="0" presId="urn:microsoft.com/office/officeart/2005/8/layout/target2"/>
    <dgm:cxn modelId="{76587B1A-7721-4CEC-8E6E-D411ECDD0E53}" type="presParOf" srcId="{56A86712-6C6A-447D-AB37-42A265937230}" destId="{2582F4BC-54F9-4C36-A44C-D4DDD0330A97}" srcOrd="0" destOrd="0" presId="urn:microsoft.com/office/officeart/2005/8/layout/target2"/>
    <dgm:cxn modelId="{4B0F4958-4F48-4627-A266-246A9F4E29B4}" type="presParOf" srcId="{56A86712-6C6A-447D-AB37-42A265937230}" destId="{9563E26A-AA1D-4243-8929-FB9B4C1E7870}" srcOrd="1" destOrd="0" presId="urn:microsoft.com/office/officeart/2005/8/layout/target2"/>
    <dgm:cxn modelId="{BB40062C-468B-496C-88ED-EDF78D0EEB55}" type="presParOf" srcId="{56A86712-6C6A-447D-AB37-42A265937230}" destId="{3A1A553A-57B3-4C83-BE6B-8AB348D12F0E}" srcOrd="2" destOrd="0" presId="urn:microsoft.com/office/officeart/2005/8/layout/target2"/>
    <dgm:cxn modelId="{EC27EF65-A988-4752-A28F-F3CB417132C9}" type="presParOf" srcId="{9B9F3E4C-2019-4B5F-B797-4F66492A0350}" destId="{84CB77E2-05C5-4CA8-A08C-CF2B28670F49}" srcOrd="2" destOrd="0" presId="urn:microsoft.com/office/officeart/2005/8/layout/target2"/>
    <dgm:cxn modelId="{1D3B5ACE-9E1C-450E-BDDF-DD5564A82174}" type="presParOf" srcId="{84CB77E2-05C5-4CA8-A08C-CF2B28670F49}" destId="{6EB59F74-3AFF-4946-9189-9B5DBE283622}" srcOrd="0" destOrd="0" presId="urn:microsoft.com/office/officeart/2005/8/layout/target2"/>
    <dgm:cxn modelId="{3ECE80B1-E3E3-40F4-BAE1-618FA327A062}" type="presParOf" srcId="{84CB77E2-05C5-4CA8-A08C-CF2B28670F49}" destId="{6625D132-2196-47FB-A669-B270CB0D31F0}" srcOrd="1" destOrd="0" presId="urn:microsoft.com/office/officeart/2005/8/layout/target2"/>
    <dgm:cxn modelId="{C99CB0AE-D058-4E48-B92C-E74A3707D41C}" type="presParOf" srcId="{6625D132-2196-47FB-A669-B270CB0D31F0}" destId="{53239A24-93FD-4CA8-B97A-521E329BFAFA}" srcOrd="0" destOrd="0" presId="urn:microsoft.com/office/officeart/2005/8/layout/target2"/>
    <dgm:cxn modelId="{78A9D68E-B611-4E57-898C-3F2BECC0E1A4}" type="presParOf" srcId="{6625D132-2196-47FB-A669-B270CB0D31F0}" destId="{71876232-1A86-4CAA-A63F-B83C329CE4CD}" srcOrd="1" destOrd="0" presId="urn:microsoft.com/office/officeart/2005/8/layout/target2"/>
    <dgm:cxn modelId="{A8B68639-79D1-47F9-AA61-326EB137B705}" type="presParOf" srcId="{6625D132-2196-47FB-A669-B270CB0D31F0}" destId="{9F9CA94B-1570-4E33-8345-B32A6002DFB4}" srcOrd="2"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72E6B-7991-4478-A0F3-A6A216726296}">
      <dsp:nvSpPr>
        <dsp:cNvPr id="0" name=""/>
        <dsp:cNvSpPr/>
      </dsp:nvSpPr>
      <dsp:spPr>
        <a:xfrm>
          <a:off x="0" y="0"/>
          <a:ext cx="10537753" cy="5176920"/>
        </a:xfrm>
        <a:prstGeom prst="roundRect">
          <a:avLst>
            <a:gd name="adj" fmla="val 85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4017865" numCol="1" spcCol="1270" anchor="t" anchorCtr="0">
          <a:noAutofit/>
        </a:bodyPr>
        <a:lstStyle/>
        <a:p>
          <a:pPr marL="0" lvl="0" indent="0" algn="l" defTabSz="1778000">
            <a:lnSpc>
              <a:spcPct val="90000"/>
            </a:lnSpc>
            <a:spcBef>
              <a:spcPct val="0"/>
            </a:spcBef>
            <a:spcAft>
              <a:spcPct val="35000"/>
            </a:spcAft>
            <a:buNone/>
          </a:pPr>
          <a:r>
            <a:rPr lang="en-US" sz="4000" kern="1200"/>
            <a:t>Current Development</a:t>
          </a:r>
        </a:p>
      </dsp:txBody>
      <dsp:txXfrm>
        <a:off x="128883" y="128883"/>
        <a:ext cx="10279987" cy="4919154"/>
      </dsp:txXfrm>
    </dsp:sp>
    <dsp:sp modelId="{EC372CEA-4972-4524-9865-DC32FB16A05C}">
      <dsp:nvSpPr>
        <dsp:cNvPr id="0" name=""/>
        <dsp:cNvSpPr/>
      </dsp:nvSpPr>
      <dsp:spPr>
        <a:xfrm>
          <a:off x="263443" y="1294230"/>
          <a:ext cx="1580662" cy="1173148"/>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kern="1200">
              <a:latin typeface="Lato Light"/>
              <a:ea typeface="Lato Light"/>
              <a:cs typeface="Lato Light"/>
            </a:rPr>
            <a:t>Continued progress on core performance improvements</a:t>
          </a:r>
          <a:endParaRPr lang="en-US" sz="1400" kern="1200"/>
        </a:p>
      </dsp:txBody>
      <dsp:txXfrm>
        <a:off x="299521" y="1330308"/>
        <a:ext cx="1508506" cy="1100992"/>
      </dsp:txXfrm>
    </dsp:sp>
    <dsp:sp modelId="{E04A7BDE-A0B5-44E9-82B3-05965B2B7366}">
      <dsp:nvSpPr>
        <dsp:cNvPr id="0" name=""/>
        <dsp:cNvSpPr/>
      </dsp:nvSpPr>
      <dsp:spPr>
        <a:xfrm>
          <a:off x="263443" y="2518549"/>
          <a:ext cx="1580662" cy="1173148"/>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67369"/>
              <a:satOff val="-8723"/>
              <a:lumOff val="7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Lato Light"/>
              <a:ea typeface="Lato Light"/>
              <a:cs typeface="Lato Light"/>
            </a:rPr>
            <a:t>Current focus: redesign of flag checking and hourglass processes</a:t>
          </a:r>
        </a:p>
      </dsp:txBody>
      <dsp:txXfrm>
        <a:off x="299521" y="2554627"/>
        <a:ext cx="1508506" cy="1100992"/>
      </dsp:txXfrm>
    </dsp:sp>
    <dsp:sp modelId="{1B281B51-D070-472E-B445-C989E8FF2CEF}">
      <dsp:nvSpPr>
        <dsp:cNvPr id="0" name=""/>
        <dsp:cNvSpPr/>
      </dsp:nvSpPr>
      <dsp:spPr>
        <a:xfrm>
          <a:off x="263443" y="3742869"/>
          <a:ext cx="1580662" cy="1173148"/>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134738"/>
              <a:satOff val="-17446"/>
              <a:lumOff val="147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Lato Light"/>
              <a:ea typeface="Lato Light"/>
              <a:cs typeface="Lato Light"/>
            </a:rPr>
            <a:t>Next phases: security enhancements, screen load performance, and sync optimization</a:t>
          </a:r>
        </a:p>
      </dsp:txBody>
      <dsp:txXfrm>
        <a:off x="299521" y="3778947"/>
        <a:ext cx="1508506" cy="1100992"/>
      </dsp:txXfrm>
    </dsp:sp>
    <dsp:sp modelId="{726B8843-0148-4564-9750-1BB8276084C0}">
      <dsp:nvSpPr>
        <dsp:cNvPr id="0" name=""/>
        <dsp:cNvSpPr/>
      </dsp:nvSpPr>
      <dsp:spPr>
        <a:xfrm>
          <a:off x="2107550" y="1294230"/>
          <a:ext cx="8166758" cy="3623844"/>
        </a:xfrm>
        <a:prstGeom prst="roundRect">
          <a:avLst>
            <a:gd name="adj" fmla="val 10500"/>
          </a:avLst>
        </a:prstGeom>
        <a:solidFill>
          <a:schemeClr val="accent2">
            <a:hueOff val="202106"/>
            <a:satOff val="-26169"/>
            <a:lumOff val="2215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2301141" numCol="1" spcCol="1270" anchor="t" anchorCtr="0">
          <a:noAutofit/>
        </a:bodyPr>
        <a:lstStyle/>
        <a:p>
          <a:pPr marL="0" lvl="0" indent="0" algn="l" defTabSz="1778000">
            <a:lnSpc>
              <a:spcPct val="90000"/>
            </a:lnSpc>
            <a:spcBef>
              <a:spcPct val="0"/>
            </a:spcBef>
            <a:spcAft>
              <a:spcPct val="35000"/>
            </a:spcAft>
            <a:buNone/>
          </a:pPr>
          <a:r>
            <a:rPr lang="en-US" sz="4000" kern="1200"/>
            <a:t>New Features Rollout</a:t>
          </a:r>
        </a:p>
      </dsp:txBody>
      <dsp:txXfrm>
        <a:off x="2218996" y="1405676"/>
        <a:ext cx="7943866" cy="3400952"/>
      </dsp:txXfrm>
    </dsp:sp>
    <dsp:sp modelId="{2582F4BC-54F9-4C36-A44C-D4DDD0330A97}">
      <dsp:nvSpPr>
        <dsp:cNvPr id="0" name=""/>
        <dsp:cNvSpPr/>
      </dsp:nvSpPr>
      <dsp:spPr>
        <a:xfrm>
          <a:off x="2311719" y="2562575"/>
          <a:ext cx="1633351" cy="1003192"/>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202106"/>
              <a:satOff val="-26169"/>
              <a:lumOff val="221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Introducing features previously developed during the AWS migration period</a:t>
          </a:r>
        </a:p>
      </dsp:txBody>
      <dsp:txXfrm>
        <a:off x="2342571" y="2593427"/>
        <a:ext cx="1571647" cy="941488"/>
      </dsp:txXfrm>
    </dsp:sp>
    <dsp:sp modelId="{3A1A553A-57B3-4C83-BE6B-8AB348D12F0E}">
      <dsp:nvSpPr>
        <dsp:cNvPr id="0" name=""/>
        <dsp:cNvSpPr/>
      </dsp:nvSpPr>
      <dsp:spPr>
        <a:xfrm>
          <a:off x="2311719" y="3641868"/>
          <a:ext cx="1633351" cy="1003192"/>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269475"/>
              <a:satOff val="-34891"/>
              <a:lumOff val="295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Focus groups temporarily replacing CAB to engage a broader set of customers</a:t>
          </a:r>
        </a:p>
      </dsp:txBody>
      <dsp:txXfrm>
        <a:off x="2342571" y="3672720"/>
        <a:ext cx="1571647" cy="941488"/>
      </dsp:txXfrm>
    </dsp:sp>
    <dsp:sp modelId="{6EB59F74-3AFF-4946-9189-9B5DBE283622}">
      <dsp:nvSpPr>
        <dsp:cNvPr id="0" name=""/>
        <dsp:cNvSpPr/>
      </dsp:nvSpPr>
      <dsp:spPr>
        <a:xfrm>
          <a:off x="4162412" y="2588460"/>
          <a:ext cx="5848452" cy="2070768"/>
        </a:xfrm>
        <a:prstGeom prst="roundRect">
          <a:avLst>
            <a:gd name="adj" fmla="val 10500"/>
          </a:avLst>
        </a:prstGeom>
        <a:solidFill>
          <a:schemeClr val="accent2">
            <a:hueOff val="404213"/>
            <a:satOff val="-52337"/>
            <a:lumOff val="443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168833" numCol="1" spcCol="1270" anchor="t" anchorCtr="0">
          <a:noAutofit/>
        </a:bodyPr>
        <a:lstStyle/>
        <a:p>
          <a:pPr marL="0" lvl="0" indent="0" algn="l" defTabSz="1778000">
            <a:lnSpc>
              <a:spcPct val="90000"/>
            </a:lnSpc>
            <a:spcBef>
              <a:spcPct val="0"/>
            </a:spcBef>
            <a:spcAft>
              <a:spcPct val="35000"/>
            </a:spcAft>
            <a:buNone/>
          </a:pPr>
          <a:r>
            <a:rPr lang="en-US" sz="4000" kern="1200"/>
            <a:t>New Development</a:t>
          </a:r>
        </a:p>
      </dsp:txBody>
      <dsp:txXfrm>
        <a:off x="4226095" y="2652143"/>
        <a:ext cx="5721086" cy="1943402"/>
      </dsp:txXfrm>
    </dsp:sp>
    <dsp:sp modelId="{53239A24-93FD-4CA8-B97A-521E329BFAFA}">
      <dsp:nvSpPr>
        <dsp:cNvPr id="0" name=""/>
        <dsp:cNvSpPr/>
      </dsp:nvSpPr>
      <dsp:spPr>
        <a:xfrm>
          <a:off x="4308623" y="3520305"/>
          <a:ext cx="2737321" cy="931845"/>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336844"/>
              <a:satOff val="-43614"/>
              <a:lumOff val="369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kern="1200">
              <a:latin typeface="Lato Light"/>
              <a:ea typeface="Lato Light"/>
              <a:cs typeface="Lato Light"/>
            </a:rPr>
            <a:t>New development roadmap drafted</a:t>
          </a:r>
          <a:endParaRPr lang="en-US" sz="1100" kern="1200"/>
        </a:p>
      </dsp:txBody>
      <dsp:txXfrm>
        <a:off x="4337280" y="3548962"/>
        <a:ext cx="2680007" cy="874531"/>
      </dsp:txXfrm>
    </dsp:sp>
    <dsp:sp modelId="{9F9CA94B-1570-4E33-8345-B32A6002DFB4}">
      <dsp:nvSpPr>
        <dsp:cNvPr id="0" name=""/>
        <dsp:cNvSpPr/>
      </dsp:nvSpPr>
      <dsp:spPr>
        <a:xfrm>
          <a:off x="7123820" y="3520305"/>
          <a:ext cx="2737321" cy="931845"/>
        </a:xfrm>
        <a:prstGeom prst="roundRect">
          <a:avLst>
            <a:gd name="adj" fmla="val 10500"/>
          </a:avLst>
        </a:prstGeom>
        <a:solidFill>
          <a:schemeClr val="lt1">
            <a:alpha val="90000"/>
            <a:hueOff val="0"/>
            <a:satOff val="0"/>
            <a:lumOff val="0"/>
            <a:alphaOff val="0"/>
          </a:schemeClr>
        </a:solidFill>
        <a:ln w="19050" cap="flat" cmpd="sng" algn="ctr">
          <a:solidFill>
            <a:schemeClr val="accent2">
              <a:hueOff val="404213"/>
              <a:satOff val="-52337"/>
              <a:lumOff val="443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Lato Light"/>
              <a:ea typeface="Lato Light"/>
              <a:cs typeface="Lato Light"/>
            </a:rPr>
            <a:t>Execution will begin once performance work is complete and new resources are fully onboarded</a:t>
          </a:r>
        </a:p>
      </dsp:txBody>
      <dsp:txXfrm>
        <a:off x="7152477" y="3548962"/>
        <a:ext cx="2680007" cy="874531"/>
      </dsp:txXfrm>
    </dsp:sp>
  </dsp:spTree>
</dsp:drawing>
</file>

<file path=ppt/diagrams/layout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4DFDC1-E322-DABA-4267-05A9629A00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9DB6B1-D538-04FF-407D-155BF8B551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5855C3-AA3F-2A43-B28F-C99AD698D6B1}" type="datetimeFigureOut">
              <a:rPr lang="en-US" smtClean="0"/>
              <a:t>3/3/2026</a:t>
            </a:fld>
            <a:endParaRPr lang="en-US"/>
          </a:p>
        </p:txBody>
      </p:sp>
      <p:sp>
        <p:nvSpPr>
          <p:cNvPr id="4" name="Footer Placeholder 3">
            <a:extLst>
              <a:ext uri="{FF2B5EF4-FFF2-40B4-BE49-F238E27FC236}">
                <a16:creationId xmlns:a16="http://schemas.microsoft.com/office/drawing/2014/main" id="{0FE57A54-3B81-2AA0-6322-B268B5ED26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D96584-DADF-49CB-E004-0FFAF8053C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B145BB-42DB-DE41-BC53-850D5E11B2C5}" type="slidenum">
              <a:rPr lang="en-US" smtClean="0"/>
              <a:t>‹#›</a:t>
            </a:fld>
            <a:endParaRPr lang="en-US"/>
          </a:p>
        </p:txBody>
      </p:sp>
    </p:spTree>
    <p:extLst>
      <p:ext uri="{BB962C8B-B14F-4D97-AF65-F5344CB8AC3E}">
        <p14:creationId xmlns:p14="http://schemas.microsoft.com/office/powerpoint/2010/main" val="14356444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929DF-1FFD-3945-A805-9340E639B22A}" type="datetimeFigureOut">
              <a:rPr lang="en-US" smtClean="0"/>
              <a:t>3/3/2026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E59C32-BD1C-8144-A64C-796B3C035899}" type="slidenum">
              <a:rPr lang="en-US" smtClean="0"/>
              <a:t>‹#›</a:t>
            </a:fld>
            <a:endParaRPr lang="en-US"/>
          </a:p>
        </p:txBody>
      </p:sp>
    </p:spTree>
    <p:extLst>
      <p:ext uri="{BB962C8B-B14F-4D97-AF65-F5344CB8AC3E}">
        <p14:creationId xmlns:p14="http://schemas.microsoft.com/office/powerpoint/2010/main" val="391508387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7FB77-AFA2-597A-3273-CF897291A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1DC8C-F02B-44B9-1037-D2D0163225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9D30D-41DF-2C71-54C0-CE35554CD6C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FF37139-1D77-6DD1-0BAA-502FD3115A67}"/>
              </a:ext>
            </a:extLst>
          </p:cNvPr>
          <p:cNvSpPr>
            <a:spLocks noGrp="1"/>
          </p:cNvSpPr>
          <p:nvPr>
            <p:ph type="sldNum" sz="quarter" idx="5"/>
          </p:nvPr>
        </p:nvSpPr>
        <p:spPr/>
        <p:txBody>
          <a:bodyPr/>
          <a:lstStyle/>
          <a:p>
            <a:fld id="{98E59C32-BD1C-8144-A64C-796B3C035899}" type="slidenum">
              <a:rPr lang="en-US" smtClean="0"/>
              <a:t>1</a:t>
            </a:fld>
            <a:endParaRPr lang="en-US"/>
          </a:p>
        </p:txBody>
      </p:sp>
      <p:sp>
        <p:nvSpPr>
          <p:cNvPr id="5" name="Footer Placeholder 4">
            <a:extLst>
              <a:ext uri="{FF2B5EF4-FFF2-40B4-BE49-F238E27FC236}">
                <a16:creationId xmlns:a16="http://schemas.microsoft.com/office/drawing/2014/main" id="{02A9948F-F67C-7816-3A28-85CE71B39F1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85621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B9D04-3745-7F5B-3688-A64EDE7A9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B37CF-129C-8654-4FEA-2F9E1AB44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4B753-6039-7A42-EB38-282CC898F530}"/>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EA8C51DC-D347-AD4C-B267-7E6A881A993A}"/>
              </a:ext>
            </a:extLst>
          </p:cNvPr>
          <p:cNvSpPr>
            <a:spLocks noGrp="1"/>
          </p:cNvSpPr>
          <p:nvPr>
            <p:ph type="sldNum" sz="quarter" idx="5"/>
          </p:nvPr>
        </p:nvSpPr>
        <p:spPr/>
        <p:txBody>
          <a:bodyPr/>
          <a:lstStyle/>
          <a:p>
            <a:fld id="{A156E932-EADB-4944-8649-B319B15830DA}" type="slidenum">
              <a:rPr lang="en-VE" smtClean="0"/>
              <a:t>13</a:t>
            </a:fld>
            <a:endParaRPr lang="en-VE"/>
          </a:p>
        </p:txBody>
      </p:sp>
      <p:sp>
        <p:nvSpPr>
          <p:cNvPr id="5" name="Footer Placeholder 4">
            <a:extLst>
              <a:ext uri="{FF2B5EF4-FFF2-40B4-BE49-F238E27FC236}">
                <a16:creationId xmlns:a16="http://schemas.microsoft.com/office/drawing/2014/main" id="{D01FFF86-B5B7-B7A6-53E6-6C3A8C259377}"/>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35083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AB54D-BE45-94E1-8C5F-B6FC4240B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F8CBC-4200-8DF0-31EF-FADD9B390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DE2662-A70F-D550-390B-C9ECCBFBBB30}"/>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AF21335F-36B6-23A0-041C-4A878B03C3EC}"/>
              </a:ext>
            </a:extLst>
          </p:cNvPr>
          <p:cNvSpPr>
            <a:spLocks noGrp="1"/>
          </p:cNvSpPr>
          <p:nvPr>
            <p:ph type="sldNum" sz="quarter" idx="5"/>
          </p:nvPr>
        </p:nvSpPr>
        <p:spPr/>
        <p:txBody>
          <a:bodyPr/>
          <a:lstStyle/>
          <a:p>
            <a:fld id="{A156E932-EADB-4944-8649-B319B15830DA}" type="slidenum">
              <a:rPr lang="en-VE" smtClean="0"/>
              <a:t>14</a:t>
            </a:fld>
            <a:endParaRPr lang="en-VE"/>
          </a:p>
        </p:txBody>
      </p:sp>
      <p:sp>
        <p:nvSpPr>
          <p:cNvPr id="5" name="Footer Placeholder 4">
            <a:extLst>
              <a:ext uri="{FF2B5EF4-FFF2-40B4-BE49-F238E27FC236}">
                <a16:creationId xmlns:a16="http://schemas.microsoft.com/office/drawing/2014/main" id="{9AFF84A6-3904-8577-3331-81C6B970F153}"/>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358707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C9F8C-B69C-9ED2-EFFE-B7EC8D648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3021F-DF7E-9D06-2316-A98A3CB19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B443E-15A7-6E84-E421-4E1F88332952}"/>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36A3C7AE-237B-7F8D-FBC2-0E00E614B89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87121F6-95B8-2217-49A3-C9F5767A838F}"/>
              </a:ext>
            </a:extLst>
          </p:cNvPr>
          <p:cNvSpPr>
            <a:spLocks noGrp="1"/>
          </p:cNvSpPr>
          <p:nvPr>
            <p:ph type="sldNum" sz="quarter" idx="5"/>
          </p:nvPr>
        </p:nvSpPr>
        <p:spPr/>
        <p:txBody>
          <a:bodyPr/>
          <a:lstStyle/>
          <a:p>
            <a:fld id="{98E59C32-BD1C-8144-A64C-796B3C035899}" type="slidenum">
              <a:rPr lang="en-US" smtClean="0"/>
              <a:t>15</a:t>
            </a:fld>
            <a:endParaRPr lang="en-US"/>
          </a:p>
        </p:txBody>
      </p:sp>
    </p:spTree>
    <p:extLst>
      <p:ext uri="{BB962C8B-B14F-4D97-AF65-F5344CB8AC3E}">
        <p14:creationId xmlns:p14="http://schemas.microsoft.com/office/powerpoint/2010/main" val="3922722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9D925-8889-CB7D-FC02-B25866160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14368-4BBE-6399-55BA-99C667707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3A62C-CA0A-7886-FA32-A60D2840A130}"/>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A90210A9-65B3-B2FC-6013-01B06EBBAAD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F5E81EE-C46A-72A1-C3CE-C29D0D923C7D}"/>
              </a:ext>
            </a:extLst>
          </p:cNvPr>
          <p:cNvSpPr>
            <a:spLocks noGrp="1"/>
          </p:cNvSpPr>
          <p:nvPr>
            <p:ph type="sldNum" sz="quarter" idx="5"/>
          </p:nvPr>
        </p:nvSpPr>
        <p:spPr/>
        <p:txBody>
          <a:bodyPr/>
          <a:lstStyle/>
          <a:p>
            <a:fld id="{98E59C32-BD1C-8144-A64C-796B3C035899}" type="slidenum">
              <a:rPr lang="en-US" smtClean="0"/>
              <a:t>16</a:t>
            </a:fld>
            <a:endParaRPr lang="en-US"/>
          </a:p>
        </p:txBody>
      </p:sp>
    </p:spTree>
    <p:extLst>
      <p:ext uri="{BB962C8B-B14F-4D97-AF65-F5344CB8AC3E}">
        <p14:creationId xmlns:p14="http://schemas.microsoft.com/office/powerpoint/2010/main" val="3165761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DC46A-8D0E-5B86-4395-8E2507507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E204B-8836-30E2-ACC2-4C133CD89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85117-6B41-EEA1-50DE-2014CAFC3B4C}"/>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686501F0-F614-780C-0AA6-301F5CB51E69}"/>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E4A15928-8072-BDA1-5856-C07C3F51C145}"/>
              </a:ext>
            </a:extLst>
          </p:cNvPr>
          <p:cNvSpPr>
            <a:spLocks noGrp="1"/>
          </p:cNvSpPr>
          <p:nvPr>
            <p:ph type="sldNum" sz="quarter" idx="5"/>
          </p:nvPr>
        </p:nvSpPr>
        <p:spPr/>
        <p:txBody>
          <a:bodyPr/>
          <a:lstStyle/>
          <a:p>
            <a:fld id="{98E59C32-BD1C-8144-A64C-796B3C035899}" type="slidenum">
              <a:rPr lang="en-US" smtClean="0"/>
              <a:t>19</a:t>
            </a:fld>
            <a:endParaRPr lang="en-US"/>
          </a:p>
        </p:txBody>
      </p:sp>
    </p:spTree>
    <p:extLst>
      <p:ext uri="{BB962C8B-B14F-4D97-AF65-F5344CB8AC3E}">
        <p14:creationId xmlns:p14="http://schemas.microsoft.com/office/powerpoint/2010/main" val="189356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EE007-FF63-D389-315D-79FB330E1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C57B7-9211-BDB1-B25E-321528BEE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7F72C-AC54-02BD-80AF-DA0ADDDFE8C5}"/>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7DFBDFA9-77FD-7BB5-D9E4-23C027840FC6}"/>
              </a:ext>
            </a:extLst>
          </p:cNvPr>
          <p:cNvSpPr>
            <a:spLocks noGrp="1"/>
          </p:cNvSpPr>
          <p:nvPr>
            <p:ph type="sldNum" sz="quarter" idx="5"/>
          </p:nvPr>
        </p:nvSpPr>
        <p:spPr/>
        <p:txBody>
          <a:bodyPr/>
          <a:lstStyle/>
          <a:p>
            <a:fld id="{A156E932-EADB-4944-8649-B319B15830DA}" type="slidenum">
              <a:rPr lang="en-VE" smtClean="0"/>
              <a:t>20</a:t>
            </a:fld>
            <a:endParaRPr lang="en-VE"/>
          </a:p>
        </p:txBody>
      </p:sp>
      <p:sp>
        <p:nvSpPr>
          <p:cNvPr id="5" name="Footer Placeholder 4">
            <a:extLst>
              <a:ext uri="{FF2B5EF4-FFF2-40B4-BE49-F238E27FC236}">
                <a16:creationId xmlns:a16="http://schemas.microsoft.com/office/drawing/2014/main" id="{A92B757B-E977-1892-2D4D-84AD824D532A}"/>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56523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CA350-68E4-2F7C-9093-C747AC6E9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28BA8-941B-BF1F-3F78-79016218E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0B3C3-F165-84B3-9275-29637D604DDE}"/>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3640C857-3FC2-4412-A1D1-D3F8BD35E92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BFCAB3D-F47F-3B71-1351-94AC3D6A74B3}"/>
              </a:ext>
            </a:extLst>
          </p:cNvPr>
          <p:cNvSpPr>
            <a:spLocks noGrp="1"/>
          </p:cNvSpPr>
          <p:nvPr>
            <p:ph type="sldNum" sz="quarter" idx="5"/>
          </p:nvPr>
        </p:nvSpPr>
        <p:spPr/>
        <p:txBody>
          <a:bodyPr/>
          <a:lstStyle/>
          <a:p>
            <a:fld id="{98E59C32-BD1C-8144-A64C-796B3C035899}" type="slidenum">
              <a:rPr lang="en-US" smtClean="0"/>
              <a:t>21</a:t>
            </a:fld>
            <a:endParaRPr lang="en-US"/>
          </a:p>
        </p:txBody>
      </p:sp>
    </p:spTree>
    <p:extLst>
      <p:ext uri="{BB962C8B-B14F-4D97-AF65-F5344CB8AC3E}">
        <p14:creationId xmlns:p14="http://schemas.microsoft.com/office/powerpoint/2010/main" val="1355490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5768B-8A94-BDA3-F7C3-3370DE684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EFAE9-CA31-92D8-D207-9F5B4C761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13194-00A9-257E-7710-20CFEC1843BC}"/>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D17D0B2A-6F6C-611B-DCFF-277C4D67685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F7357CA-736B-6222-5771-BE8D89CBB65A}"/>
              </a:ext>
            </a:extLst>
          </p:cNvPr>
          <p:cNvSpPr>
            <a:spLocks noGrp="1"/>
          </p:cNvSpPr>
          <p:nvPr>
            <p:ph type="sldNum" sz="quarter" idx="5"/>
          </p:nvPr>
        </p:nvSpPr>
        <p:spPr/>
        <p:txBody>
          <a:bodyPr/>
          <a:lstStyle/>
          <a:p>
            <a:fld id="{98E59C32-BD1C-8144-A64C-796B3C035899}" type="slidenum">
              <a:rPr lang="en-US" smtClean="0"/>
              <a:t>22</a:t>
            </a:fld>
            <a:endParaRPr lang="en-US"/>
          </a:p>
        </p:txBody>
      </p:sp>
    </p:spTree>
    <p:extLst>
      <p:ext uri="{BB962C8B-B14F-4D97-AF65-F5344CB8AC3E}">
        <p14:creationId xmlns:p14="http://schemas.microsoft.com/office/powerpoint/2010/main" val="3035561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E0F12-3CF8-383D-990C-0E1FA9481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BD543-94AE-8EBD-B5C6-1578F3759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C2EB9-34DF-7A10-B490-320E26AE3EA7}"/>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F4554D95-27FD-D1D4-127D-7447BD189DF3}"/>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F715004-DCDB-E5DB-B05E-3126B9D95502}"/>
              </a:ext>
            </a:extLst>
          </p:cNvPr>
          <p:cNvSpPr>
            <a:spLocks noGrp="1"/>
          </p:cNvSpPr>
          <p:nvPr>
            <p:ph type="sldNum" sz="quarter" idx="5"/>
          </p:nvPr>
        </p:nvSpPr>
        <p:spPr/>
        <p:txBody>
          <a:bodyPr/>
          <a:lstStyle/>
          <a:p>
            <a:fld id="{98E59C32-BD1C-8144-A64C-796B3C035899}" type="slidenum">
              <a:rPr lang="en-US" smtClean="0"/>
              <a:t>24</a:t>
            </a:fld>
            <a:endParaRPr lang="en-US"/>
          </a:p>
        </p:txBody>
      </p:sp>
    </p:spTree>
    <p:extLst>
      <p:ext uri="{BB962C8B-B14F-4D97-AF65-F5344CB8AC3E}">
        <p14:creationId xmlns:p14="http://schemas.microsoft.com/office/powerpoint/2010/main" val="490902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4F0E8-9986-C366-AEBE-390B27644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CFDD3-CBB5-7DE8-88D1-EF5075133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B3012-E92B-7481-BFB3-F64207AE4136}"/>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CF44BF4B-9953-60C4-ECBD-C1D86B766B60}"/>
              </a:ext>
            </a:extLst>
          </p:cNvPr>
          <p:cNvSpPr>
            <a:spLocks noGrp="1"/>
          </p:cNvSpPr>
          <p:nvPr>
            <p:ph type="sldNum" sz="quarter" idx="5"/>
          </p:nvPr>
        </p:nvSpPr>
        <p:spPr/>
        <p:txBody>
          <a:bodyPr/>
          <a:lstStyle/>
          <a:p>
            <a:fld id="{A156E932-EADB-4944-8649-B319B15830DA}" type="slidenum">
              <a:rPr lang="en-VE" smtClean="0"/>
              <a:t>25</a:t>
            </a:fld>
            <a:endParaRPr lang="en-VE"/>
          </a:p>
        </p:txBody>
      </p:sp>
      <p:sp>
        <p:nvSpPr>
          <p:cNvPr id="5" name="Footer Placeholder 4">
            <a:extLst>
              <a:ext uri="{FF2B5EF4-FFF2-40B4-BE49-F238E27FC236}">
                <a16:creationId xmlns:a16="http://schemas.microsoft.com/office/drawing/2014/main" id="{1AC73A8F-C493-AF22-BCE0-01FCE0D5809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602396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7122C-0790-53E7-1CEE-E499C805A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37927-C057-7C57-B565-B17B377577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CF974C-3F04-A8FD-9619-4FCE783E1D60}"/>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D11E512A-9A8C-D926-54E8-CFDD87AF0CE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A34246B-22DB-1418-42C3-751065CE66BA}"/>
              </a:ext>
            </a:extLst>
          </p:cNvPr>
          <p:cNvSpPr>
            <a:spLocks noGrp="1"/>
          </p:cNvSpPr>
          <p:nvPr>
            <p:ph type="sldNum" sz="quarter" idx="5"/>
          </p:nvPr>
        </p:nvSpPr>
        <p:spPr/>
        <p:txBody>
          <a:bodyPr/>
          <a:lstStyle/>
          <a:p>
            <a:fld id="{98E59C32-BD1C-8144-A64C-796B3C035899}" type="slidenum">
              <a:rPr lang="en-US" smtClean="0"/>
              <a:t>2</a:t>
            </a:fld>
            <a:endParaRPr lang="en-US"/>
          </a:p>
        </p:txBody>
      </p:sp>
    </p:spTree>
    <p:extLst>
      <p:ext uri="{BB962C8B-B14F-4D97-AF65-F5344CB8AC3E}">
        <p14:creationId xmlns:p14="http://schemas.microsoft.com/office/powerpoint/2010/main" val="631085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FE9AD-09C5-4F72-6ACF-06C474E2F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434F2-99D4-533C-FC2F-0ADE0B41D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2D65B-F5D1-68B5-2CFD-6B14A496F114}"/>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AEEBBFAA-5DAD-F051-F44B-22D2E419046F}"/>
              </a:ext>
            </a:extLst>
          </p:cNvPr>
          <p:cNvSpPr>
            <a:spLocks noGrp="1"/>
          </p:cNvSpPr>
          <p:nvPr>
            <p:ph type="sldNum" sz="quarter" idx="5"/>
          </p:nvPr>
        </p:nvSpPr>
        <p:spPr/>
        <p:txBody>
          <a:bodyPr/>
          <a:lstStyle/>
          <a:p>
            <a:fld id="{A156E932-EADB-4944-8649-B319B15830DA}" type="slidenum">
              <a:rPr lang="en-VE" smtClean="0"/>
              <a:t>26</a:t>
            </a:fld>
            <a:endParaRPr lang="en-VE"/>
          </a:p>
        </p:txBody>
      </p:sp>
      <p:sp>
        <p:nvSpPr>
          <p:cNvPr id="5" name="Footer Placeholder 4">
            <a:extLst>
              <a:ext uri="{FF2B5EF4-FFF2-40B4-BE49-F238E27FC236}">
                <a16:creationId xmlns:a16="http://schemas.microsoft.com/office/drawing/2014/main" id="{EB02B8F2-E8A9-FAF3-3473-6C9B0DF27EA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350773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FFD13-E30B-FA71-123E-1AB77B6F8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4D1F7C-AA12-1682-F58D-2DA28CAAD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4654F-CA81-9587-74D1-587BC01ED2D7}"/>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AAD21320-B307-291C-5505-680F19A62DDC}"/>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E73B5094-5E8D-8B51-8B21-F9F5968F6A39}"/>
              </a:ext>
            </a:extLst>
          </p:cNvPr>
          <p:cNvSpPr>
            <a:spLocks noGrp="1"/>
          </p:cNvSpPr>
          <p:nvPr>
            <p:ph type="sldNum" sz="quarter" idx="5"/>
          </p:nvPr>
        </p:nvSpPr>
        <p:spPr/>
        <p:txBody>
          <a:bodyPr/>
          <a:lstStyle/>
          <a:p>
            <a:fld id="{98E59C32-BD1C-8144-A64C-796B3C035899}" type="slidenum">
              <a:rPr lang="en-US" smtClean="0"/>
              <a:t>27</a:t>
            </a:fld>
            <a:endParaRPr lang="en-US"/>
          </a:p>
        </p:txBody>
      </p:sp>
    </p:spTree>
    <p:extLst>
      <p:ext uri="{BB962C8B-B14F-4D97-AF65-F5344CB8AC3E}">
        <p14:creationId xmlns:p14="http://schemas.microsoft.com/office/powerpoint/2010/main" val="708279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F79F4-CED0-1926-3524-7A54A1255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E787D-5CFB-6502-3FDC-F06C59084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3AB3A5-B5A9-7D24-EBF5-7874B9CB6E62}"/>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8A8D94C9-CAF1-C351-7FA5-4F2A35FD632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32A6DAFF-A053-91B4-F970-D8E97B25AA4D}"/>
              </a:ext>
            </a:extLst>
          </p:cNvPr>
          <p:cNvSpPr>
            <a:spLocks noGrp="1"/>
          </p:cNvSpPr>
          <p:nvPr>
            <p:ph type="sldNum" sz="quarter" idx="5"/>
          </p:nvPr>
        </p:nvSpPr>
        <p:spPr/>
        <p:txBody>
          <a:bodyPr/>
          <a:lstStyle/>
          <a:p>
            <a:fld id="{98E59C32-BD1C-8144-A64C-796B3C035899}" type="slidenum">
              <a:rPr lang="en-US" smtClean="0"/>
              <a:t>29</a:t>
            </a:fld>
            <a:endParaRPr lang="en-US"/>
          </a:p>
        </p:txBody>
      </p:sp>
    </p:spTree>
    <p:extLst>
      <p:ext uri="{BB962C8B-B14F-4D97-AF65-F5344CB8AC3E}">
        <p14:creationId xmlns:p14="http://schemas.microsoft.com/office/powerpoint/2010/main" val="2428248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2CBD1-614F-0D66-B2EC-9DA78C5552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CBBBAD-1C91-612B-5197-6499ECD3E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327FA4-EB5E-BEF2-3AF1-49ADDD3018E1}"/>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335B05AC-FBDD-43D6-B0B6-B268BF4F37C0}"/>
              </a:ext>
            </a:extLst>
          </p:cNvPr>
          <p:cNvSpPr>
            <a:spLocks noGrp="1"/>
          </p:cNvSpPr>
          <p:nvPr>
            <p:ph type="sldNum" sz="quarter" idx="5"/>
          </p:nvPr>
        </p:nvSpPr>
        <p:spPr/>
        <p:txBody>
          <a:bodyPr/>
          <a:lstStyle/>
          <a:p>
            <a:fld id="{A156E932-EADB-4944-8649-B319B15830DA}" type="slidenum">
              <a:rPr lang="en-VE" smtClean="0"/>
              <a:t>30</a:t>
            </a:fld>
            <a:endParaRPr lang="en-VE"/>
          </a:p>
        </p:txBody>
      </p:sp>
      <p:sp>
        <p:nvSpPr>
          <p:cNvPr id="5" name="Footer Placeholder 4">
            <a:extLst>
              <a:ext uri="{FF2B5EF4-FFF2-40B4-BE49-F238E27FC236}">
                <a16:creationId xmlns:a16="http://schemas.microsoft.com/office/drawing/2014/main" id="{4D5D9744-367B-DBC6-5799-8578B064AE0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020663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EE19F-AAC6-8E18-F203-955EB6BA1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72CB4-466A-3FC0-8600-E46E153B6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72E74-D704-56F4-303E-6FF5BE98EB3D}"/>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EA69204C-50D1-9BB1-E72C-E108B7C3D0A3}"/>
              </a:ext>
            </a:extLst>
          </p:cNvPr>
          <p:cNvSpPr>
            <a:spLocks noGrp="1"/>
          </p:cNvSpPr>
          <p:nvPr>
            <p:ph type="sldNum" sz="quarter" idx="5"/>
          </p:nvPr>
        </p:nvSpPr>
        <p:spPr/>
        <p:txBody>
          <a:bodyPr/>
          <a:lstStyle/>
          <a:p>
            <a:fld id="{A156E932-EADB-4944-8649-B319B15830DA}" type="slidenum">
              <a:rPr lang="en-VE" smtClean="0"/>
              <a:t>31</a:t>
            </a:fld>
            <a:endParaRPr lang="en-VE"/>
          </a:p>
        </p:txBody>
      </p:sp>
      <p:sp>
        <p:nvSpPr>
          <p:cNvPr id="5" name="Footer Placeholder 4">
            <a:extLst>
              <a:ext uri="{FF2B5EF4-FFF2-40B4-BE49-F238E27FC236}">
                <a16:creationId xmlns:a16="http://schemas.microsoft.com/office/drawing/2014/main" id="{4F2742C9-1862-8847-0E20-2FC0D0981C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403545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76030-A10D-3A4D-7F8D-8ADC6128F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8CC25-041E-9459-503D-DD37817BFD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A7022-15D9-F134-9318-E237F99215A2}"/>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BB3CDA72-758B-9FF5-D9C4-75386EA1DFF8}"/>
              </a:ext>
            </a:extLst>
          </p:cNvPr>
          <p:cNvSpPr>
            <a:spLocks noGrp="1"/>
          </p:cNvSpPr>
          <p:nvPr>
            <p:ph type="sldNum" sz="quarter" idx="5"/>
          </p:nvPr>
        </p:nvSpPr>
        <p:spPr/>
        <p:txBody>
          <a:bodyPr/>
          <a:lstStyle/>
          <a:p>
            <a:fld id="{A156E932-EADB-4944-8649-B319B15830DA}" type="slidenum">
              <a:rPr lang="en-VE" smtClean="0"/>
              <a:t>32</a:t>
            </a:fld>
            <a:endParaRPr lang="en-VE"/>
          </a:p>
        </p:txBody>
      </p:sp>
      <p:sp>
        <p:nvSpPr>
          <p:cNvPr id="5" name="Footer Placeholder 4">
            <a:extLst>
              <a:ext uri="{FF2B5EF4-FFF2-40B4-BE49-F238E27FC236}">
                <a16:creationId xmlns:a16="http://schemas.microsoft.com/office/drawing/2014/main" id="{DB220839-84A2-5F15-563E-7DF37ACC3BE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547309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7B8A3-A1ED-6514-5F1C-106C628B6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2D8E4-BBB5-319B-FB89-B22D8B6D9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4BDED-B38B-2887-EB2A-9D6A627838F6}"/>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7D449800-B3EB-2248-965A-143F4E30EA23}"/>
              </a:ext>
            </a:extLst>
          </p:cNvPr>
          <p:cNvSpPr>
            <a:spLocks noGrp="1"/>
          </p:cNvSpPr>
          <p:nvPr>
            <p:ph type="sldNum" sz="quarter" idx="5"/>
          </p:nvPr>
        </p:nvSpPr>
        <p:spPr/>
        <p:txBody>
          <a:bodyPr/>
          <a:lstStyle/>
          <a:p>
            <a:fld id="{A156E932-EADB-4944-8649-B319B15830DA}" type="slidenum">
              <a:rPr lang="en-VE" smtClean="0"/>
              <a:t>33</a:t>
            </a:fld>
            <a:endParaRPr lang="en-VE"/>
          </a:p>
        </p:txBody>
      </p:sp>
      <p:sp>
        <p:nvSpPr>
          <p:cNvPr id="5" name="Footer Placeholder 4">
            <a:extLst>
              <a:ext uri="{FF2B5EF4-FFF2-40B4-BE49-F238E27FC236}">
                <a16:creationId xmlns:a16="http://schemas.microsoft.com/office/drawing/2014/main" id="{89F17B3C-94C3-3AB3-64C5-00A962344C6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400845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B3A2B-5720-10A9-2B5F-52075338E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F8D00-9EF8-D2FD-F442-4E1351A82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F42990-C640-364F-F582-87DD7D76EFC2}"/>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E6993791-578E-B84B-0803-4E30BD641EAA}"/>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5FB020A-98F4-2E41-C20A-8C38F040C1E7}"/>
              </a:ext>
            </a:extLst>
          </p:cNvPr>
          <p:cNvSpPr>
            <a:spLocks noGrp="1"/>
          </p:cNvSpPr>
          <p:nvPr>
            <p:ph type="sldNum" sz="quarter" idx="5"/>
          </p:nvPr>
        </p:nvSpPr>
        <p:spPr/>
        <p:txBody>
          <a:bodyPr/>
          <a:lstStyle/>
          <a:p>
            <a:fld id="{98E59C32-BD1C-8144-A64C-796B3C035899}" type="slidenum">
              <a:rPr lang="en-US" smtClean="0"/>
              <a:t>35</a:t>
            </a:fld>
            <a:endParaRPr lang="en-US"/>
          </a:p>
        </p:txBody>
      </p:sp>
    </p:spTree>
    <p:extLst>
      <p:ext uri="{BB962C8B-B14F-4D97-AF65-F5344CB8AC3E}">
        <p14:creationId xmlns:p14="http://schemas.microsoft.com/office/powerpoint/2010/main" val="1253668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C31E-F749-709F-F9BA-2695430FB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493F0-2901-CACB-0E2C-2E8B272EC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E474C-D935-D88C-90DD-EBE4ADF1FE06}"/>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7C159138-FF66-7A6D-BDDF-08F1943EA78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FD0E7992-1125-616C-CBC8-831B0A13B1B0}"/>
              </a:ext>
            </a:extLst>
          </p:cNvPr>
          <p:cNvSpPr>
            <a:spLocks noGrp="1"/>
          </p:cNvSpPr>
          <p:nvPr>
            <p:ph type="sldNum" sz="quarter" idx="5"/>
          </p:nvPr>
        </p:nvSpPr>
        <p:spPr/>
        <p:txBody>
          <a:bodyPr/>
          <a:lstStyle/>
          <a:p>
            <a:fld id="{98E59C32-BD1C-8144-A64C-796B3C035899}" type="slidenum">
              <a:rPr lang="en-US" smtClean="0"/>
              <a:t>36</a:t>
            </a:fld>
            <a:endParaRPr lang="en-US"/>
          </a:p>
        </p:txBody>
      </p:sp>
    </p:spTree>
    <p:extLst>
      <p:ext uri="{BB962C8B-B14F-4D97-AF65-F5344CB8AC3E}">
        <p14:creationId xmlns:p14="http://schemas.microsoft.com/office/powerpoint/2010/main" val="176123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E59C32-BD1C-8144-A64C-796B3C035899}" type="slidenum">
              <a:rPr lang="en-US" smtClean="0"/>
              <a:t>3</a:t>
            </a:fld>
            <a:endParaRPr lang="en-US"/>
          </a:p>
        </p:txBody>
      </p:sp>
      <p:sp>
        <p:nvSpPr>
          <p:cNvPr id="5" name="Footer Placeholder 4">
            <a:extLst>
              <a:ext uri="{FF2B5EF4-FFF2-40B4-BE49-F238E27FC236}">
                <a16:creationId xmlns:a16="http://schemas.microsoft.com/office/drawing/2014/main" id="{454FA5D5-A412-E0D8-919F-8A5AE8BB732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70840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98E59C32-BD1C-8144-A64C-796B3C035899}" type="slidenum">
              <a:rPr lang="en-US" smtClean="0"/>
              <a:t>6</a:t>
            </a:fld>
            <a:endParaRPr lang="en-US"/>
          </a:p>
        </p:txBody>
      </p:sp>
    </p:spTree>
    <p:extLst>
      <p:ext uri="{BB962C8B-B14F-4D97-AF65-F5344CB8AC3E}">
        <p14:creationId xmlns:p14="http://schemas.microsoft.com/office/powerpoint/2010/main" val="1494681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E"/>
          </a:p>
        </p:txBody>
      </p:sp>
      <p:sp>
        <p:nvSpPr>
          <p:cNvPr id="4" name="Slide Number Placeholder 3"/>
          <p:cNvSpPr>
            <a:spLocks noGrp="1"/>
          </p:cNvSpPr>
          <p:nvPr>
            <p:ph type="sldNum" sz="quarter" idx="5"/>
          </p:nvPr>
        </p:nvSpPr>
        <p:spPr/>
        <p:txBody>
          <a:bodyPr/>
          <a:lstStyle/>
          <a:p>
            <a:fld id="{A156E932-EADB-4944-8649-B319B15830DA}" type="slidenum">
              <a:rPr lang="en-VE" smtClean="0"/>
              <a:t>7</a:t>
            </a:fld>
            <a:endParaRPr lang="en-VE"/>
          </a:p>
        </p:txBody>
      </p:sp>
      <p:sp>
        <p:nvSpPr>
          <p:cNvPr id="5" name="Footer Placeholder 4">
            <a:extLst>
              <a:ext uri="{FF2B5EF4-FFF2-40B4-BE49-F238E27FC236}">
                <a16:creationId xmlns:a16="http://schemas.microsoft.com/office/drawing/2014/main" id="{C5247B8B-FC3D-A076-EEA1-5A689107AD7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36605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22ED-D140-28F6-7BAE-349CFD445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BC6D04-0771-C2EC-18E4-ABAFDD77BC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7AD0E-4A29-7B0B-D7E6-E1D122112503}"/>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05D156D4-5859-F62B-1880-C3ACD7CEB598}"/>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ECC02E2-25B7-7728-BEB3-3860CDDA6871}"/>
              </a:ext>
            </a:extLst>
          </p:cNvPr>
          <p:cNvSpPr>
            <a:spLocks noGrp="1"/>
          </p:cNvSpPr>
          <p:nvPr>
            <p:ph type="sldNum" sz="quarter" idx="5"/>
          </p:nvPr>
        </p:nvSpPr>
        <p:spPr/>
        <p:txBody>
          <a:bodyPr/>
          <a:lstStyle/>
          <a:p>
            <a:fld id="{98E59C32-BD1C-8144-A64C-796B3C035899}" type="slidenum">
              <a:rPr lang="en-US" smtClean="0"/>
              <a:t>8</a:t>
            </a:fld>
            <a:endParaRPr lang="en-US"/>
          </a:p>
        </p:txBody>
      </p:sp>
    </p:spTree>
    <p:extLst>
      <p:ext uri="{BB962C8B-B14F-4D97-AF65-F5344CB8AC3E}">
        <p14:creationId xmlns:p14="http://schemas.microsoft.com/office/powerpoint/2010/main" val="3228211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E71AC-E13C-C6C6-6135-9CC678727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9562D-A6C6-B121-84C4-374F41C41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FDD33-18E7-4BD6-C341-CDE608D14CF5}"/>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9B7E4CD0-8B60-DE81-D357-DEDC1784461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CB37A76-498E-B7EA-4A28-47AF9488998A}"/>
              </a:ext>
            </a:extLst>
          </p:cNvPr>
          <p:cNvSpPr>
            <a:spLocks noGrp="1"/>
          </p:cNvSpPr>
          <p:nvPr>
            <p:ph type="sldNum" sz="quarter" idx="5"/>
          </p:nvPr>
        </p:nvSpPr>
        <p:spPr/>
        <p:txBody>
          <a:bodyPr/>
          <a:lstStyle/>
          <a:p>
            <a:fld id="{98E59C32-BD1C-8144-A64C-796B3C035899}" type="slidenum">
              <a:rPr lang="en-US" smtClean="0"/>
              <a:t>9</a:t>
            </a:fld>
            <a:endParaRPr lang="en-US"/>
          </a:p>
        </p:txBody>
      </p:sp>
    </p:spTree>
    <p:extLst>
      <p:ext uri="{BB962C8B-B14F-4D97-AF65-F5344CB8AC3E}">
        <p14:creationId xmlns:p14="http://schemas.microsoft.com/office/powerpoint/2010/main" val="951575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19CA9-B225-1CBB-7E31-16AE33D93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02425-A20B-6824-636F-74F375A55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4B0E4F-4C30-7014-1BE3-AEC63887A97E}"/>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7E597FDE-FBB0-2DCC-BF1F-89E008A45C4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A0C3914D-F30A-8137-D829-0BAC99B28199}"/>
              </a:ext>
            </a:extLst>
          </p:cNvPr>
          <p:cNvSpPr>
            <a:spLocks noGrp="1"/>
          </p:cNvSpPr>
          <p:nvPr>
            <p:ph type="sldNum" sz="quarter" idx="5"/>
          </p:nvPr>
        </p:nvSpPr>
        <p:spPr/>
        <p:txBody>
          <a:bodyPr/>
          <a:lstStyle/>
          <a:p>
            <a:fld id="{98E59C32-BD1C-8144-A64C-796B3C035899}" type="slidenum">
              <a:rPr lang="en-US" smtClean="0"/>
              <a:t>11</a:t>
            </a:fld>
            <a:endParaRPr lang="en-US"/>
          </a:p>
        </p:txBody>
      </p:sp>
    </p:spTree>
    <p:extLst>
      <p:ext uri="{BB962C8B-B14F-4D97-AF65-F5344CB8AC3E}">
        <p14:creationId xmlns:p14="http://schemas.microsoft.com/office/powerpoint/2010/main" val="1576789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0C931-7975-057B-DE3D-275CEDE4F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B73AC-3BA8-B92D-C3C1-D1414A4EA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FFCEC-D11C-BF52-59E5-2CA2E24522BF}"/>
              </a:ext>
            </a:extLst>
          </p:cNvPr>
          <p:cNvSpPr>
            <a:spLocks noGrp="1"/>
          </p:cNvSpPr>
          <p:nvPr>
            <p:ph type="body" idx="1"/>
          </p:nvPr>
        </p:nvSpPr>
        <p:spPr/>
        <p:txBody>
          <a:bodyPr/>
          <a:lstStyle/>
          <a:p>
            <a:endParaRPr lang="en-VE"/>
          </a:p>
        </p:txBody>
      </p:sp>
      <p:sp>
        <p:nvSpPr>
          <p:cNvPr id="4" name="Slide Number Placeholder 3">
            <a:extLst>
              <a:ext uri="{FF2B5EF4-FFF2-40B4-BE49-F238E27FC236}">
                <a16:creationId xmlns:a16="http://schemas.microsoft.com/office/drawing/2014/main" id="{8612EA44-26D6-7400-F746-49445410858C}"/>
              </a:ext>
            </a:extLst>
          </p:cNvPr>
          <p:cNvSpPr>
            <a:spLocks noGrp="1"/>
          </p:cNvSpPr>
          <p:nvPr>
            <p:ph type="sldNum" sz="quarter" idx="5"/>
          </p:nvPr>
        </p:nvSpPr>
        <p:spPr/>
        <p:txBody>
          <a:bodyPr/>
          <a:lstStyle/>
          <a:p>
            <a:fld id="{A156E932-EADB-4944-8649-B319B15830DA}" type="slidenum">
              <a:rPr lang="en-VE" smtClean="0"/>
              <a:t>12</a:t>
            </a:fld>
            <a:endParaRPr lang="en-VE"/>
          </a:p>
        </p:txBody>
      </p:sp>
      <p:sp>
        <p:nvSpPr>
          <p:cNvPr id="5" name="Footer Placeholder 4">
            <a:extLst>
              <a:ext uri="{FF2B5EF4-FFF2-40B4-BE49-F238E27FC236}">
                <a16:creationId xmlns:a16="http://schemas.microsoft.com/office/drawing/2014/main" id="{B3673196-C8F4-62CA-0B43-3EBF6A2ABAA7}"/>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97246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2"/>
      </p:bgRef>
    </p:bg>
    <p:spTree>
      <p:nvGrpSpPr>
        <p:cNvPr id="1" name=""/>
        <p:cNvGrpSpPr/>
        <p:nvPr/>
      </p:nvGrpSpPr>
      <p:grpSpPr>
        <a:xfrm>
          <a:off x="0" y="0"/>
          <a:ext cx="0" cy="0"/>
          <a:chOff x="0" y="0"/>
          <a:chExt cx="0" cy="0"/>
        </a:xfrm>
      </p:grpSpPr>
      <p:pic>
        <p:nvPicPr>
          <p:cNvPr id="4" name="Picture 3" descr="A blue background with orange lines&#10;&#10;AI-generated content may be incorrect.">
            <a:extLst>
              <a:ext uri="{FF2B5EF4-FFF2-40B4-BE49-F238E27FC236}">
                <a16:creationId xmlns:a16="http://schemas.microsoft.com/office/drawing/2014/main" id="{F26AA6FD-0E70-A952-F701-EDF29979632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r:embed="rId3">
            <a:extLst>
              <a:ext uri="{96DAC541-7B7A-43D3-8B79-37D633B846F1}">
                <asvg:svgBlip xmlns:asvg="http://schemas.microsoft.com/office/drawing/2016/SVG/main" r:embed="rId4"/>
              </a:ext>
            </a:extLst>
          </a:blip>
          <a:srcRect l="30977" t="42811" r="29629" b="42581"/>
          <a:stretch>
            <a:fillRect/>
          </a:stretch>
        </p:blipFill>
        <p:spPr>
          <a:xfrm>
            <a:off x="674558" y="558407"/>
            <a:ext cx="2073000" cy="594032"/>
          </a:xfrm>
          <a:prstGeom prst="rect">
            <a:avLst/>
          </a:prstGeom>
        </p:spPr>
      </p:pic>
      <p:sp>
        <p:nvSpPr>
          <p:cNvPr id="8" name="Title 1">
            <a:extLst>
              <a:ext uri="{FF2B5EF4-FFF2-40B4-BE49-F238E27FC236}">
                <a16:creationId xmlns:a16="http://schemas.microsoft.com/office/drawing/2014/main" id="{29E8A78D-1459-9E6C-D6A1-8915BEE22CC0}"/>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Lato" panose="020F0502020204030203" pitchFamily="34" charset="77"/>
              </a:defRPr>
            </a:lvl1pPr>
          </a:lstStyle>
          <a:p>
            <a:r>
              <a:rPr lang="en-US"/>
              <a:t>Title line 1</a:t>
            </a:r>
            <a:br>
              <a:rPr lang="en-US"/>
            </a:br>
            <a:r>
              <a:rPr lang="en-US"/>
              <a:t>Title line 2</a:t>
            </a:r>
            <a:br>
              <a:rPr lang="en-US"/>
            </a:br>
            <a:r>
              <a:rPr lang="en-US"/>
              <a:t>do not exceed title line 3</a:t>
            </a:r>
          </a:p>
        </p:txBody>
      </p:sp>
      <p:sp>
        <p:nvSpPr>
          <p:cNvPr id="3" name="Subtitle 2">
            <a:extLst>
              <a:ext uri="{FF2B5EF4-FFF2-40B4-BE49-F238E27FC236}">
                <a16:creationId xmlns:a16="http://schemas.microsoft.com/office/drawing/2014/main" id="{92C5A9D6-FF81-212B-1069-32BEBEDC65FC}"/>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5" name="Rectangle 4">
            <a:extLst>
              <a:ext uri="{FF2B5EF4-FFF2-40B4-BE49-F238E27FC236}">
                <a16:creationId xmlns:a16="http://schemas.microsoft.com/office/drawing/2014/main" id="{06F5D406-C15C-99F1-57B5-7642D66E158D}"/>
              </a:ext>
            </a:extLst>
          </p:cNvPr>
          <p:cNvSpPr/>
          <p:nvPr userDrawn="1"/>
        </p:nvSpPr>
        <p:spPr>
          <a:xfrm>
            <a:off x="687423" y="5841709"/>
            <a:ext cx="4732716"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Lato Light" panose="020F0502020204030203" pitchFamily="34" charset="0"/>
                <a:ea typeface="Lato Light" panose="020F0502020204030203" pitchFamily="34" charset="0"/>
                <a:cs typeface="Lato Light" panose="020F0502020204030203" pitchFamily="34" charset="0"/>
              </a:rPr>
              <a:t>The content contained herein (“Confidential Information”) are the confidential property of HHAeXchange and may not be copied or distributed outside the HHAeXchange organization without the express written consent of HHAeXchange.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56665011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Subtilte">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0ECE0D-80D7-C329-0860-BAB9B2CC140F}"/>
              </a:ext>
            </a:extLst>
          </p:cNvPr>
          <p:cNvSpPr>
            <a:spLocks noGrp="1"/>
          </p:cNvSpPr>
          <p:nvPr>
            <p:ph type="title"/>
          </p:nvPr>
        </p:nvSpPr>
        <p:spPr>
          <a:xfrm>
            <a:off x="767557" y="392307"/>
            <a:ext cx="10643197" cy="526211"/>
          </a:xfrm>
        </p:spPr>
        <p:txBody>
          <a:bodyPr>
            <a:noAutofit/>
          </a:bodyPr>
          <a:lstStyle/>
          <a:p>
            <a:r>
              <a:rPr lang="en-US"/>
              <a:t>Click to edit Master title style</a:t>
            </a:r>
          </a:p>
        </p:txBody>
      </p:sp>
      <p:sp>
        <p:nvSpPr>
          <p:cNvPr id="10" name="Text Placeholder 10">
            <a:extLst>
              <a:ext uri="{FF2B5EF4-FFF2-40B4-BE49-F238E27FC236}">
                <a16:creationId xmlns:a16="http://schemas.microsoft.com/office/drawing/2014/main" id="{60ADEEA3-9078-43DA-F48F-105A0DAD017E}"/>
              </a:ext>
            </a:extLst>
          </p:cNvPr>
          <p:cNvSpPr>
            <a:spLocks noGrp="1"/>
          </p:cNvSpPr>
          <p:nvPr>
            <p:ph type="body" sz="quarter" idx="14" hasCustomPrompt="1"/>
          </p:nvPr>
        </p:nvSpPr>
        <p:spPr>
          <a:xfrm>
            <a:off x="767556" y="974365"/>
            <a:ext cx="10656888" cy="488950"/>
          </a:xfrm>
          <a:prstGeom prst="rect">
            <a:avLst/>
          </a:prstGeom>
        </p:spPr>
        <p:txBody>
          <a:bodyPr/>
          <a:lstStyle>
            <a:lvl1pPr>
              <a:defRPr sz="2400">
                <a:latin typeface="+mj-lt"/>
              </a:defRPr>
            </a:lvl1pPr>
          </a:lstStyle>
          <a:p>
            <a:pPr lvl="0"/>
            <a:r>
              <a:rPr lang="en-US"/>
              <a:t>Click to edit Subtitle text</a:t>
            </a:r>
            <a:endParaRPr lang="en-VE"/>
          </a:p>
        </p:txBody>
      </p:sp>
      <p:pic>
        <p:nvPicPr>
          <p:cNvPr id="2" name="Picture 1">
            <a:extLst>
              <a:ext uri="{FF2B5EF4-FFF2-40B4-BE49-F238E27FC236}">
                <a16:creationId xmlns:a16="http://schemas.microsoft.com/office/drawing/2014/main" id="{7D1415EE-530C-EED4-9D8A-94878EA0EF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09795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3096CCC-A532-6B64-8768-A822D1D7953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235E87E4-C847-B6B9-01A6-4E499930E5F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765056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Green">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00200"/>
            <a:ext cx="5094288" cy="4576763"/>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600200"/>
            <a:ext cx="5094288" cy="4576763"/>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C8DA6EC1-8568-BB64-8D3A-73D07555F4E7}"/>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1F79C9F4-5122-30CD-8620-43C3E392E0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02745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ntent Dark">
    <p:bg>
      <p:bgPr>
        <a:solidFill>
          <a:schemeClr val="tx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41764"/>
            <a:ext cx="5094288" cy="453519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0156" y="1641764"/>
            <a:ext cx="5094288" cy="453519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25137681-A2A0-D187-8D72-DC269BA63670}"/>
              </a:ext>
            </a:extLst>
          </p:cNvPr>
          <p:cNvSpPr>
            <a:spLocks noGrp="1"/>
          </p:cNvSpPr>
          <p:nvPr>
            <p:ph type="title"/>
          </p:nvPr>
        </p:nvSpPr>
        <p:spPr>
          <a:xfrm>
            <a:off x="767557" y="392306"/>
            <a:ext cx="10643197" cy="1080000"/>
          </a:xfrm>
        </p:spPr>
        <p:txBody>
          <a:bodyPr>
            <a:noAutofit/>
          </a:bodyPr>
          <a:lstStyle>
            <a:lvl1pPr>
              <a:defRPr>
                <a:solidFill>
                  <a:schemeClr val="bg1"/>
                </a:solidFill>
              </a:defRPr>
            </a:lvl1pPr>
          </a:lstStyle>
          <a:p>
            <a:r>
              <a:rPr lang="en-US"/>
              <a:t>Click to edit Master title style</a:t>
            </a:r>
          </a:p>
        </p:txBody>
      </p:sp>
      <p:sp>
        <p:nvSpPr>
          <p:cNvPr id="8" name="TextBox 7">
            <a:extLst>
              <a:ext uri="{FF2B5EF4-FFF2-40B4-BE49-F238E27FC236}">
                <a16:creationId xmlns:a16="http://schemas.microsoft.com/office/drawing/2014/main" id="{627E8177-A6FC-947F-96C4-5C66C0704966}"/>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5" name="Picture 4">
            <a:extLst>
              <a:ext uri="{FF2B5EF4-FFF2-40B4-BE49-F238E27FC236}">
                <a16:creationId xmlns:a16="http://schemas.microsoft.com/office/drawing/2014/main" id="{445BBFF7-F28D-48E4-6FFC-EA1772B885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21629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Dark Full Image BG">
    <p:bg>
      <p:bgPr>
        <a:solidFill>
          <a:schemeClr val="bg1"/>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896AA9F-0381-CDAB-194C-565B1BF1AF3A}"/>
              </a:ext>
            </a:extLst>
          </p:cNvPr>
          <p:cNvSpPr/>
          <p:nvPr userDrawn="1"/>
        </p:nvSpPr>
        <p:spPr>
          <a:xfrm>
            <a:off x="767557" y="500063"/>
            <a:ext cx="4644231" cy="5718969"/>
          </a:xfrm>
          <a:prstGeom prst="roundRect">
            <a:avLst>
              <a:gd name="adj" fmla="val 313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1213644" y="2368550"/>
            <a:ext cx="3730625" cy="3503613"/>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1217613" y="958950"/>
            <a:ext cx="3726657" cy="1112738"/>
          </a:xfrm>
        </p:spPr>
        <p:txBody>
          <a:bodyPr/>
          <a:lstStyle>
            <a:lvl1pPr>
              <a:defRPr>
                <a:solidFill>
                  <a:schemeClr val="bg2"/>
                </a:solidFill>
              </a:defRPr>
            </a:lvl1pPr>
          </a:lstStyle>
          <a:p>
            <a:r>
              <a:rPr lang="en-US"/>
              <a:t>Click to edit Master title style</a:t>
            </a:r>
            <a:endParaRPr lang="en-VE"/>
          </a:p>
        </p:txBody>
      </p:sp>
    </p:spTree>
    <p:extLst>
      <p:ext uri="{BB962C8B-B14F-4D97-AF65-F5344CB8AC3E}">
        <p14:creationId xmlns:p14="http://schemas.microsoft.com/office/powerpoint/2010/main" val="287362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ntent + Left Image">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61844" y="2368550"/>
            <a:ext cx="3730625" cy="3503613"/>
          </a:xfrm>
          <a:prstGeom prst="rect">
            <a:avLst/>
          </a:prstGeom>
        </p:spPr>
        <p:txBody>
          <a:bodyPr>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5865812" y="958950"/>
            <a:ext cx="3726657" cy="1112738"/>
          </a:xfrm>
        </p:spPr>
        <p:txBody>
          <a:bodyPr/>
          <a:lstStyle>
            <a:lvl1pPr>
              <a:defRPr>
                <a:solidFill>
                  <a:schemeClr val="tx2"/>
                </a:solidFill>
              </a:defRPr>
            </a:lvl1pPr>
          </a:lstStyle>
          <a:p>
            <a:r>
              <a:rPr lang="en-US"/>
              <a:t>Click to edit Master title style</a:t>
            </a:r>
            <a:endParaRPr lang="en-VE"/>
          </a:p>
        </p:txBody>
      </p:sp>
    </p:spTree>
    <p:extLst>
      <p:ext uri="{BB962C8B-B14F-4D97-AF65-F5344CB8AC3E}">
        <p14:creationId xmlns:p14="http://schemas.microsoft.com/office/powerpoint/2010/main" val="3205112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One Content Dark Full Image BG">
    <p:bg>
      <p:bgPr>
        <a:solidFill>
          <a:schemeClr val="bg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896AA9F-0381-CDAB-194C-565B1BF1AF3A}"/>
              </a:ext>
            </a:extLst>
          </p:cNvPr>
          <p:cNvSpPr/>
          <p:nvPr userDrawn="1"/>
        </p:nvSpPr>
        <p:spPr>
          <a:xfrm>
            <a:off x="767556" y="4500563"/>
            <a:ext cx="10656888" cy="1718469"/>
          </a:xfrm>
          <a:prstGeom prst="roundRect">
            <a:avLst>
              <a:gd name="adj" fmla="val 776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5411788" y="4848703"/>
            <a:ext cx="2584132" cy="1186338"/>
          </a:xfrm>
          <a:prstGeom prst="rect">
            <a:avLst/>
          </a:prstGeom>
        </p:spPr>
        <p:txBody>
          <a:bodyPr tIns="0" rIns="0" bIns="0">
            <a:noAutofit/>
          </a:bodyPr>
          <a:lstStyle>
            <a:lvl1pPr>
              <a:lnSpc>
                <a:spcPts val="1900"/>
              </a:lnSpc>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itle 15">
            <a:extLst>
              <a:ext uri="{FF2B5EF4-FFF2-40B4-BE49-F238E27FC236}">
                <a16:creationId xmlns:a16="http://schemas.microsoft.com/office/drawing/2014/main" id="{A206FF67-FB42-5A1E-5316-B0597D790584}"/>
              </a:ext>
            </a:extLst>
          </p:cNvPr>
          <p:cNvSpPr>
            <a:spLocks noGrp="1"/>
          </p:cNvSpPr>
          <p:nvPr>
            <p:ph type="title"/>
          </p:nvPr>
        </p:nvSpPr>
        <p:spPr>
          <a:xfrm>
            <a:off x="1225946" y="4860390"/>
            <a:ext cx="3726657" cy="1112738"/>
          </a:xfrm>
        </p:spPr>
        <p:txBody>
          <a:bodyPr/>
          <a:lstStyle>
            <a:lvl1pPr>
              <a:defRPr>
                <a:solidFill>
                  <a:schemeClr val="bg2"/>
                </a:solidFill>
              </a:defRPr>
            </a:lvl1pPr>
          </a:lstStyle>
          <a:p>
            <a:r>
              <a:rPr lang="en-US"/>
              <a:t>Click to edit Master title style</a:t>
            </a:r>
            <a:endParaRPr lang="en-VE"/>
          </a:p>
        </p:txBody>
      </p:sp>
      <p:sp>
        <p:nvSpPr>
          <p:cNvPr id="4" name="Content Placeholder 2">
            <a:extLst>
              <a:ext uri="{FF2B5EF4-FFF2-40B4-BE49-F238E27FC236}">
                <a16:creationId xmlns:a16="http://schemas.microsoft.com/office/drawing/2014/main" id="{25527591-D26C-9EE3-CA13-B9995AFEA91A}"/>
              </a:ext>
            </a:extLst>
          </p:cNvPr>
          <p:cNvSpPr>
            <a:spLocks noGrp="1"/>
          </p:cNvSpPr>
          <p:nvPr>
            <p:ph sz="half" idx="18"/>
          </p:nvPr>
        </p:nvSpPr>
        <p:spPr>
          <a:xfrm>
            <a:off x="8362633" y="4848703"/>
            <a:ext cx="2584132" cy="1186338"/>
          </a:xfrm>
          <a:prstGeom prst="rect">
            <a:avLst/>
          </a:prstGeom>
        </p:spPr>
        <p:txBody>
          <a:bodyPr tIns="0" rIns="0" bIns="0">
            <a:noAutofit/>
          </a:bodyPr>
          <a:lstStyle>
            <a:lvl1pPr>
              <a:lnSpc>
                <a:spcPts val="1900"/>
              </a:lnSpc>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61528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Grey Ban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11F330-FE17-BBB6-6601-708254D756E5}"/>
              </a:ext>
            </a:extLst>
          </p:cNvPr>
          <p:cNvSpPr/>
          <p:nvPr userDrawn="1"/>
        </p:nvSpPr>
        <p:spPr>
          <a:xfrm>
            <a:off x="7716044" y="0"/>
            <a:ext cx="4475956" cy="6858000"/>
          </a:xfrm>
          <a:prstGeom prst="rect">
            <a:avLst/>
          </a:prstGeom>
          <a:solidFill>
            <a:srgbClr val="9BC3FF">
              <a:alpha val="26524"/>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E" sz="900"/>
          </a:p>
        </p:txBody>
      </p:sp>
      <p:sp>
        <p:nvSpPr>
          <p:cNvPr id="3" name="Content Placeholder 2"/>
          <p:cNvSpPr>
            <a:spLocks noGrp="1"/>
          </p:cNvSpPr>
          <p:nvPr>
            <p:ph sz="half" idx="1"/>
          </p:nvPr>
        </p:nvSpPr>
        <p:spPr>
          <a:xfrm>
            <a:off x="767557" y="1600201"/>
            <a:ext cx="6480969" cy="461883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652669" y="1954834"/>
            <a:ext cx="2771775" cy="435133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FA6FE72C-1FA3-4C0D-7B00-2B3CF043ED24}"/>
              </a:ext>
            </a:extLst>
          </p:cNvPr>
          <p:cNvSpPr>
            <a:spLocks noGrp="1"/>
          </p:cNvSpPr>
          <p:nvPr>
            <p:ph type="title"/>
          </p:nvPr>
        </p:nvSpPr>
        <p:spPr>
          <a:xfrm>
            <a:off x="767557" y="392307"/>
            <a:ext cx="6480969"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CDD6A9C1-2779-0EC5-7F1A-3BC915D8B9E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562384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ntent + 2 Col Photo">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2130136"/>
            <a:ext cx="2771775" cy="4088895"/>
          </a:xfrm>
          <a:prstGeom prst="rect">
            <a:avLst/>
          </a:prstGeom>
        </p:spPr>
        <p:txBody>
          <a:bodyPr>
            <a:noAutofit/>
          </a:bodyPr>
          <a:lstStyle>
            <a:lvl1pPr>
              <a:lnSpc>
                <a:spcPts val="1800"/>
              </a:lnSpc>
              <a:defRPr sz="1400"/>
            </a:lvl1pPr>
            <a:lvl2pPr>
              <a:lnSpc>
                <a:spcPts val="1800"/>
              </a:lnSpc>
              <a:defRPr sz="1400"/>
            </a:lvl2pPr>
            <a:lvl3pPr>
              <a:lnSpc>
                <a:spcPts val="1800"/>
              </a:lnSpc>
              <a:defRPr sz="1400"/>
            </a:lvl3pPr>
            <a:lvl4pPr>
              <a:lnSpc>
                <a:spcPts val="1800"/>
              </a:lnSpc>
              <a:defRPr sz="1400"/>
            </a:lvl4pPr>
            <a:lvl5pPr>
              <a:lnSpc>
                <a:spcPts val="18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8C144A8A-243B-8367-8E23-FCA839D05A83}"/>
              </a:ext>
            </a:extLst>
          </p:cNvPr>
          <p:cNvSpPr>
            <a:spLocks noGrp="1"/>
          </p:cNvSpPr>
          <p:nvPr>
            <p:ph type="pic" sz="quarter" idx="16"/>
          </p:nvPr>
        </p:nvSpPr>
        <p:spPr>
          <a:xfrm>
            <a:off x="4007644" y="0"/>
            <a:ext cx="8184356" cy="6858000"/>
          </a:xfrm>
          <a:prstGeom prst="rect">
            <a:avLst/>
          </a:prstGeom>
        </p:spPr>
        <p:txBody>
          <a:bodyPr/>
          <a:lstStyle/>
          <a:p>
            <a:endParaRPr lang="en-VE"/>
          </a:p>
        </p:txBody>
      </p:sp>
      <p:sp>
        <p:nvSpPr>
          <p:cNvPr id="4" name="Title 1">
            <a:extLst>
              <a:ext uri="{FF2B5EF4-FFF2-40B4-BE49-F238E27FC236}">
                <a16:creationId xmlns:a16="http://schemas.microsoft.com/office/drawing/2014/main" id="{E003BF6A-B888-246F-F3EC-026D1FF71CA7}"/>
              </a:ext>
            </a:extLst>
          </p:cNvPr>
          <p:cNvSpPr>
            <a:spLocks noGrp="1"/>
          </p:cNvSpPr>
          <p:nvPr>
            <p:ph type="title"/>
          </p:nvPr>
        </p:nvSpPr>
        <p:spPr>
          <a:xfrm>
            <a:off x="767557" y="392307"/>
            <a:ext cx="2771775"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0CE07DDF-F11F-C0A1-ADC7-25340210C67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068567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1610591"/>
            <a:ext cx="32400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963C110D-6646-36DD-7601-4F20D614ED9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D21311F5-03AF-DD19-57AC-DAB76556E11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044844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r:embed="rId2">
            <a:extLst>
              <a:ext uri="{96DAC541-7B7A-43D3-8B79-37D633B846F1}">
                <asvg:svgBlip xmlns:asvg="http://schemas.microsoft.com/office/drawing/2016/SVG/main" r:embed="rId3"/>
              </a:ext>
            </a:extLst>
          </a:blip>
          <a:srcRect l="30977" t="42811" r="29629" b="42581"/>
          <a:stretch>
            <a:fillRect/>
          </a:stretch>
        </p:blipFill>
        <p:spPr>
          <a:xfrm>
            <a:off x="674558" y="558407"/>
            <a:ext cx="2073000" cy="5940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mj-lt"/>
              </a:defRPr>
            </a:lvl1pPr>
          </a:lstStyle>
          <a:p>
            <a:r>
              <a:rPr lang="en-US"/>
              <a:t>Title line 1</a:t>
            </a:r>
            <a:br>
              <a:rPr lang="en-US"/>
            </a:br>
            <a:r>
              <a:rPr lang="en-US"/>
              <a:t>Title line 2</a:t>
            </a:r>
            <a:br>
              <a:rPr lang="en-US"/>
            </a:br>
            <a:r>
              <a:rPr lang="en-US"/>
              <a:t>do not exceed title line 3</a:t>
            </a:r>
          </a:p>
        </p:txBody>
      </p:sp>
      <p:sp>
        <p:nvSpPr>
          <p:cNvPr id="10" name="Subtitle 2">
            <a:extLst>
              <a:ext uri="{FF2B5EF4-FFF2-40B4-BE49-F238E27FC236}">
                <a16:creationId xmlns:a16="http://schemas.microsoft.com/office/drawing/2014/main" id="{1CB5090D-218A-15FF-2244-1CF702B05A7A}"/>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3" name="Graphic 75">
            <a:extLst>
              <a:ext uri="{FF2B5EF4-FFF2-40B4-BE49-F238E27FC236}">
                <a16:creationId xmlns:a16="http://schemas.microsoft.com/office/drawing/2014/main" id="{98264BF2-ABF1-0718-25F2-37B0B4459338}"/>
              </a:ext>
              <a:ext uri="{C183D7F6-B498-43B3-948B-1728B52AA6E4}">
                <adec:decorative xmlns:adec="http://schemas.microsoft.com/office/drawing/2017/decorative" val="1"/>
              </a:ext>
            </a:extLst>
          </p:cNvPr>
          <p:cNvSpPr/>
          <p:nvPr userDrawn="1"/>
        </p:nvSpPr>
        <p:spPr>
          <a:xfrm>
            <a:off x="7416906" y="1144232"/>
            <a:ext cx="3847994" cy="4569536"/>
          </a:xfrm>
          <a:custGeom>
            <a:avLst/>
            <a:gdLst>
              <a:gd name="connsiteX0" fmla="*/ 227838 w 1098613"/>
              <a:gd name="connsiteY0" fmla="*/ 1154501 h 1304615"/>
              <a:gd name="connsiteX1" fmla="*/ 227838 w 1098613"/>
              <a:gd name="connsiteY1" fmla="*/ 1024390 h 1304615"/>
              <a:gd name="connsiteX2" fmla="*/ 680561 w 1098613"/>
              <a:gd name="connsiteY2" fmla="*/ 540520 h 1304615"/>
              <a:gd name="connsiteX3" fmla="*/ 549307 w 1098613"/>
              <a:gd name="connsiteY3" fmla="*/ 406789 h 1304615"/>
              <a:gd name="connsiteX4" fmla="*/ 418052 w 1098613"/>
              <a:gd name="connsiteY4" fmla="*/ 540520 h 1304615"/>
              <a:gd name="connsiteX5" fmla="*/ 870776 w 1098613"/>
              <a:gd name="connsiteY5" fmla="*/ 1024390 h 1304615"/>
              <a:gd name="connsiteX6" fmla="*/ 870776 w 1098613"/>
              <a:gd name="connsiteY6" fmla="*/ 1049631 h 1304615"/>
              <a:gd name="connsiteX7" fmla="*/ 615791 w 1098613"/>
              <a:gd name="connsiteY7" fmla="*/ 1304616 h 1304615"/>
              <a:gd name="connsiteX8" fmla="*/ 0 w 1098613"/>
              <a:gd name="connsiteY8" fmla="*/ 1304616 h 1304615"/>
              <a:gd name="connsiteX9" fmla="*/ 0 w 1098613"/>
              <a:gd name="connsiteY9" fmla="*/ 601480 h 1304615"/>
              <a:gd name="connsiteX10" fmla="*/ 49435 w 1098613"/>
              <a:gd name="connsiteY10" fmla="*/ 475083 h 1304615"/>
              <a:gd name="connsiteX11" fmla="*/ 446627 w 1098613"/>
              <a:gd name="connsiteY11" fmla="*/ 44934 h 1304615"/>
              <a:gd name="connsiteX12" fmla="*/ 651986 w 1098613"/>
              <a:gd name="connsiteY12" fmla="*/ 44934 h 1304615"/>
              <a:gd name="connsiteX13" fmla="*/ 1049179 w 1098613"/>
              <a:gd name="connsiteY13" fmla="*/ 475083 h 1304615"/>
              <a:gd name="connsiteX14" fmla="*/ 1098614 w 1098613"/>
              <a:gd name="connsiteY14" fmla="*/ 601480 h 1304615"/>
              <a:gd name="connsiteX15" fmla="*/ 1098614 w 1098613"/>
              <a:gd name="connsiteY15" fmla="*/ 1304616 h 1304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98613" h="1304615">
                <a:moveTo>
                  <a:pt x="227838" y="1154501"/>
                </a:moveTo>
                <a:lnTo>
                  <a:pt x="227838" y="1024390"/>
                </a:lnTo>
                <a:cubicBezTo>
                  <a:pt x="227838" y="730353"/>
                  <a:pt x="680561" y="756071"/>
                  <a:pt x="680561" y="540520"/>
                </a:cubicBezTo>
                <a:cubicBezTo>
                  <a:pt x="680561" y="480608"/>
                  <a:pt x="645985" y="406789"/>
                  <a:pt x="549307" y="406789"/>
                </a:cubicBezTo>
                <a:cubicBezTo>
                  <a:pt x="452723" y="406789"/>
                  <a:pt x="418052" y="480703"/>
                  <a:pt x="418052" y="540520"/>
                </a:cubicBezTo>
                <a:cubicBezTo>
                  <a:pt x="418052" y="756071"/>
                  <a:pt x="870776" y="730353"/>
                  <a:pt x="870776" y="1024390"/>
                </a:cubicBezTo>
                <a:lnTo>
                  <a:pt x="870776" y="1049631"/>
                </a:lnTo>
                <a:cubicBezTo>
                  <a:pt x="870776" y="1190411"/>
                  <a:pt x="756666" y="1304616"/>
                  <a:pt x="615791" y="1304616"/>
                </a:cubicBezTo>
                <a:lnTo>
                  <a:pt x="0" y="1304616"/>
                </a:lnTo>
                <a:lnTo>
                  <a:pt x="0" y="601480"/>
                </a:lnTo>
                <a:cubicBezTo>
                  <a:pt x="0" y="554617"/>
                  <a:pt x="17621" y="509468"/>
                  <a:pt x="49435" y="475083"/>
                </a:cubicBezTo>
                <a:lnTo>
                  <a:pt x="446627" y="44934"/>
                </a:lnTo>
                <a:cubicBezTo>
                  <a:pt x="501967" y="-14978"/>
                  <a:pt x="596646" y="-14978"/>
                  <a:pt x="651986" y="44934"/>
                </a:cubicBezTo>
                <a:lnTo>
                  <a:pt x="1049179" y="475083"/>
                </a:lnTo>
                <a:cubicBezTo>
                  <a:pt x="1080992" y="509468"/>
                  <a:pt x="1098614" y="554617"/>
                  <a:pt x="1098614" y="601480"/>
                </a:cubicBezTo>
                <a:lnTo>
                  <a:pt x="1098614" y="1304616"/>
                </a:lnTo>
              </a:path>
            </a:pathLst>
          </a:custGeom>
          <a:noFill/>
          <a:ln w="190500" cap="rnd">
            <a:solidFill>
              <a:schemeClr val="accent1"/>
            </a:solidFill>
            <a:prstDash val="solid"/>
            <a:round/>
          </a:ln>
        </p:spPr>
        <p:txBody>
          <a:bodyPr rtlCol="0" anchor="ctr"/>
          <a:lstStyle/>
          <a:p>
            <a:pPr defTabSz="228600"/>
            <a:endParaRPr lang="en-US" sz="900">
              <a:solidFill>
                <a:srgbClr val="343636"/>
              </a:solidFill>
              <a:latin typeface="Figtree"/>
            </a:endParaRPr>
          </a:p>
        </p:txBody>
      </p:sp>
      <p:sp>
        <p:nvSpPr>
          <p:cNvPr id="2" name="Rectangle 1">
            <a:extLst>
              <a:ext uri="{FF2B5EF4-FFF2-40B4-BE49-F238E27FC236}">
                <a16:creationId xmlns:a16="http://schemas.microsoft.com/office/drawing/2014/main" id="{8FF2292E-73CF-D92F-A6EB-5A6D621A34AE}"/>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1135468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ree Content Dark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DBAD2-457E-3B91-31C1-45DAB2733C55}"/>
              </a:ext>
            </a:extLst>
          </p:cNvPr>
          <p:cNvSpPr>
            <a:spLocks noGrp="1"/>
          </p:cNvSpPr>
          <p:nvPr>
            <p:ph type="title"/>
          </p:nvPr>
        </p:nvSpPr>
        <p:spPr>
          <a:xfrm>
            <a:off x="767557" y="392307"/>
            <a:ext cx="10643197" cy="1080000"/>
          </a:xfrm>
        </p:spPr>
        <p:txBody>
          <a:bodyPr>
            <a:noAutofit/>
          </a:bodyPr>
          <a:lstStyle>
            <a:lvl1pPr>
              <a:defRPr>
                <a:solidFill>
                  <a:schemeClr val="bg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1825625"/>
            <a:ext cx="3240088"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8000401A-EE1A-046A-1E64-91BB857A28FA}"/>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3" name="Picture 2">
            <a:extLst>
              <a:ext uri="{FF2B5EF4-FFF2-40B4-BE49-F238E27FC236}">
                <a16:creationId xmlns:a16="http://schemas.microsoft.com/office/drawing/2014/main" id="{407DA299-7230-6FE6-28C9-C395C256A25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4159863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 Photo + Copy">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12EF75B-48B3-1BA8-B984-B2C11A281A2C}"/>
              </a:ext>
            </a:extLst>
          </p:cNvPr>
          <p:cNvSpPr>
            <a:spLocks noGrp="1"/>
          </p:cNvSpPr>
          <p:nvPr>
            <p:ph sz="half" idx="1"/>
          </p:nvPr>
        </p:nvSpPr>
        <p:spPr>
          <a:xfrm>
            <a:off x="767557" y="4182123"/>
            <a:ext cx="3240088" cy="1994840"/>
          </a:xfrm>
          <a:prstGeom prst="rect">
            <a:avLst/>
          </a:prstGeom>
        </p:spPr>
        <p:txBody>
          <a:bodyPr>
            <a:noAutofit/>
          </a:bodyPr>
          <a:lstStyle/>
          <a:p>
            <a:pPr lvl="0"/>
            <a:r>
              <a:rPr lang="en-US"/>
              <a:t>Click to edit Master text styles</a:t>
            </a:r>
          </a:p>
        </p:txBody>
      </p:sp>
      <p:sp>
        <p:nvSpPr>
          <p:cNvPr id="5" name="Content Placeholder 3">
            <a:extLst>
              <a:ext uri="{FF2B5EF4-FFF2-40B4-BE49-F238E27FC236}">
                <a16:creationId xmlns:a16="http://schemas.microsoft.com/office/drawing/2014/main" id="{CE286E56-1DA7-0E32-48C7-71BD25C45B15}"/>
              </a:ext>
            </a:extLst>
          </p:cNvPr>
          <p:cNvSpPr>
            <a:spLocks noGrp="1"/>
          </p:cNvSpPr>
          <p:nvPr>
            <p:ph sz="half" idx="2"/>
          </p:nvPr>
        </p:nvSpPr>
        <p:spPr>
          <a:xfrm>
            <a:off x="4479741" y="4185400"/>
            <a:ext cx="3240088" cy="1974769"/>
          </a:xfrm>
          <a:prstGeom prst="rect">
            <a:avLst/>
          </a:prstGeom>
        </p:spPr>
        <p:txBody>
          <a:bodyPr>
            <a:noAutofit/>
          </a:bodyPr>
          <a:lstStyle/>
          <a:p>
            <a:pPr lvl="0"/>
            <a:r>
              <a:rPr lang="en-US"/>
              <a:t>Click to edit Master text styles</a:t>
            </a:r>
          </a:p>
        </p:txBody>
      </p:sp>
      <p:sp>
        <p:nvSpPr>
          <p:cNvPr id="8" name="Content Placeholder 3">
            <a:extLst>
              <a:ext uri="{FF2B5EF4-FFF2-40B4-BE49-F238E27FC236}">
                <a16:creationId xmlns:a16="http://schemas.microsoft.com/office/drawing/2014/main" id="{38EBE20D-0590-33EB-46EE-BB3B06B7FA76}"/>
              </a:ext>
            </a:extLst>
          </p:cNvPr>
          <p:cNvSpPr>
            <a:spLocks noGrp="1"/>
          </p:cNvSpPr>
          <p:nvPr>
            <p:ph sz="half" idx="13"/>
          </p:nvPr>
        </p:nvSpPr>
        <p:spPr>
          <a:xfrm>
            <a:off x="8184232" y="4185400"/>
            <a:ext cx="3240088" cy="1974769"/>
          </a:xfrm>
          <a:prstGeom prst="rect">
            <a:avLst/>
          </a:prstGeom>
        </p:spPr>
        <p:txBody>
          <a:bodyPr>
            <a:noAutofit/>
          </a:bodyPr>
          <a:lstStyle/>
          <a:p>
            <a:pPr lvl="0"/>
            <a:r>
              <a:rPr lang="en-US"/>
              <a:t>Click to edit Master text styles</a:t>
            </a:r>
          </a:p>
        </p:txBody>
      </p:sp>
      <p:sp>
        <p:nvSpPr>
          <p:cNvPr id="10" name="Picture Placeholder 9">
            <a:extLst>
              <a:ext uri="{FF2B5EF4-FFF2-40B4-BE49-F238E27FC236}">
                <a16:creationId xmlns:a16="http://schemas.microsoft.com/office/drawing/2014/main" id="{8E51C4AC-8413-0EF2-D4E2-2196E65BB6C3}"/>
              </a:ext>
            </a:extLst>
          </p:cNvPr>
          <p:cNvSpPr>
            <a:spLocks noGrp="1"/>
          </p:cNvSpPr>
          <p:nvPr>
            <p:ph type="pic" sz="quarter" idx="14"/>
          </p:nvPr>
        </p:nvSpPr>
        <p:spPr>
          <a:xfrm>
            <a:off x="767557" y="1677916"/>
            <a:ext cx="3240088" cy="2301875"/>
          </a:xfrm>
          <a:prstGeom prst="rect">
            <a:avLst/>
          </a:prstGeom>
        </p:spPr>
        <p:txBody>
          <a:bodyPr/>
          <a:lstStyle/>
          <a:p>
            <a:endParaRPr lang="en-VE"/>
          </a:p>
        </p:txBody>
      </p:sp>
      <p:sp>
        <p:nvSpPr>
          <p:cNvPr id="11" name="Picture Placeholder 9">
            <a:extLst>
              <a:ext uri="{FF2B5EF4-FFF2-40B4-BE49-F238E27FC236}">
                <a16:creationId xmlns:a16="http://schemas.microsoft.com/office/drawing/2014/main" id="{1DD820BE-CA2D-C7FC-1E45-C3305C80F149}"/>
              </a:ext>
            </a:extLst>
          </p:cNvPr>
          <p:cNvSpPr>
            <a:spLocks noGrp="1"/>
          </p:cNvSpPr>
          <p:nvPr>
            <p:ph type="pic" sz="quarter" idx="15"/>
          </p:nvPr>
        </p:nvSpPr>
        <p:spPr>
          <a:xfrm>
            <a:off x="4475820" y="1677916"/>
            <a:ext cx="3240088" cy="2301875"/>
          </a:xfrm>
          <a:prstGeom prst="rect">
            <a:avLst/>
          </a:prstGeom>
        </p:spPr>
        <p:txBody>
          <a:bodyPr/>
          <a:lstStyle/>
          <a:p>
            <a:endParaRPr lang="en-VE"/>
          </a:p>
        </p:txBody>
      </p:sp>
      <p:sp>
        <p:nvSpPr>
          <p:cNvPr id="12" name="Picture Placeholder 9">
            <a:extLst>
              <a:ext uri="{FF2B5EF4-FFF2-40B4-BE49-F238E27FC236}">
                <a16:creationId xmlns:a16="http://schemas.microsoft.com/office/drawing/2014/main" id="{86EF1293-BE23-A438-AD66-18FC89BC777F}"/>
              </a:ext>
            </a:extLst>
          </p:cNvPr>
          <p:cNvSpPr>
            <a:spLocks noGrp="1"/>
          </p:cNvSpPr>
          <p:nvPr>
            <p:ph type="pic" sz="quarter" idx="16"/>
          </p:nvPr>
        </p:nvSpPr>
        <p:spPr>
          <a:xfrm>
            <a:off x="8184232" y="1677916"/>
            <a:ext cx="3240088" cy="2301875"/>
          </a:xfrm>
          <a:prstGeom prst="rect">
            <a:avLst/>
          </a:prstGeom>
        </p:spPr>
        <p:txBody>
          <a:bodyPr/>
          <a:lstStyle/>
          <a:p>
            <a:endParaRPr lang="en-VE"/>
          </a:p>
        </p:txBody>
      </p:sp>
      <p:sp>
        <p:nvSpPr>
          <p:cNvPr id="3" name="Title 1">
            <a:extLst>
              <a:ext uri="{FF2B5EF4-FFF2-40B4-BE49-F238E27FC236}">
                <a16:creationId xmlns:a16="http://schemas.microsoft.com/office/drawing/2014/main" id="{521EE347-E301-17AF-BCE6-735624A96004}"/>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E2148490-7696-C561-8005-578827CBA10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243043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p:bg>
      <p:bgPr>
        <a:solidFill>
          <a:schemeClr val="bg1"/>
        </a:solidFill>
        <a:effectLst/>
      </p:bgPr>
    </p:bg>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64952E9-2F3E-FB0F-9432-0561BB3E9E54}"/>
              </a:ext>
            </a:extLst>
          </p:cNvPr>
          <p:cNvSpPr>
            <a:spLocks noGrp="1"/>
          </p:cNvSpPr>
          <p:nvPr>
            <p:ph sz="half" idx="1"/>
          </p:nvPr>
        </p:nvSpPr>
        <p:spPr>
          <a:xfrm>
            <a:off x="767557"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24">
            <a:extLst>
              <a:ext uri="{FF2B5EF4-FFF2-40B4-BE49-F238E27FC236}">
                <a16:creationId xmlns:a16="http://schemas.microsoft.com/office/drawing/2014/main" id="{36A35D85-78AE-138F-E3AE-977D60224CFE}"/>
              </a:ext>
            </a:extLst>
          </p:cNvPr>
          <p:cNvSpPr>
            <a:spLocks noGrp="1"/>
          </p:cNvSpPr>
          <p:nvPr>
            <p:ph type="body" sz="quarter" idx="15" hasCustomPrompt="1"/>
          </p:nvPr>
        </p:nvSpPr>
        <p:spPr>
          <a:xfrm>
            <a:off x="767557"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26" name="Content Placeholder 2">
            <a:extLst>
              <a:ext uri="{FF2B5EF4-FFF2-40B4-BE49-F238E27FC236}">
                <a16:creationId xmlns:a16="http://schemas.microsoft.com/office/drawing/2014/main" id="{C1FEC709-5656-18A4-5AFD-97194D5F3355}"/>
              </a:ext>
            </a:extLst>
          </p:cNvPr>
          <p:cNvSpPr>
            <a:spLocks noGrp="1"/>
          </p:cNvSpPr>
          <p:nvPr>
            <p:ph sz="half" idx="16"/>
          </p:nvPr>
        </p:nvSpPr>
        <p:spPr>
          <a:xfrm>
            <a:off x="3539716"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24">
            <a:extLst>
              <a:ext uri="{FF2B5EF4-FFF2-40B4-BE49-F238E27FC236}">
                <a16:creationId xmlns:a16="http://schemas.microsoft.com/office/drawing/2014/main" id="{5AC12363-44ED-D436-2DDC-8722F8A19289}"/>
              </a:ext>
            </a:extLst>
          </p:cNvPr>
          <p:cNvSpPr>
            <a:spLocks noGrp="1"/>
          </p:cNvSpPr>
          <p:nvPr>
            <p:ph type="body" sz="quarter" idx="17" hasCustomPrompt="1"/>
          </p:nvPr>
        </p:nvSpPr>
        <p:spPr>
          <a:xfrm>
            <a:off x="3539716"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28" name="Content Placeholder 2">
            <a:extLst>
              <a:ext uri="{FF2B5EF4-FFF2-40B4-BE49-F238E27FC236}">
                <a16:creationId xmlns:a16="http://schemas.microsoft.com/office/drawing/2014/main" id="{1A327EEF-9372-7E17-2A2E-CE1E622555E8}"/>
              </a:ext>
            </a:extLst>
          </p:cNvPr>
          <p:cNvSpPr>
            <a:spLocks noGrp="1"/>
          </p:cNvSpPr>
          <p:nvPr>
            <p:ph sz="half" idx="18"/>
          </p:nvPr>
        </p:nvSpPr>
        <p:spPr>
          <a:xfrm>
            <a:off x="6339959"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4">
            <a:extLst>
              <a:ext uri="{FF2B5EF4-FFF2-40B4-BE49-F238E27FC236}">
                <a16:creationId xmlns:a16="http://schemas.microsoft.com/office/drawing/2014/main" id="{53B8E7D7-9123-1134-FBCF-37A2D0E1192D}"/>
              </a:ext>
            </a:extLst>
          </p:cNvPr>
          <p:cNvSpPr>
            <a:spLocks noGrp="1"/>
          </p:cNvSpPr>
          <p:nvPr>
            <p:ph type="body" sz="quarter" idx="19" hasCustomPrompt="1"/>
          </p:nvPr>
        </p:nvSpPr>
        <p:spPr>
          <a:xfrm>
            <a:off x="6339958"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30" name="Content Placeholder 2">
            <a:extLst>
              <a:ext uri="{FF2B5EF4-FFF2-40B4-BE49-F238E27FC236}">
                <a16:creationId xmlns:a16="http://schemas.microsoft.com/office/drawing/2014/main" id="{319DED2C-6D11-2E7D-1684-8CADFF017258}"/>
              </a:ext>
            </a:extLst>
          </p:cNvPr>
          <p:cNvSpPr>
            <a:spLocks noGrp="1"/>
          </p:cNvSpPr>
          <p:nvPr>
            <p:ph sz="half" idx="20"/>
          </p:nvPr>
        </p:nvSpPr>
        <p:spPr>
          <a:xfrm>
            <a:off x="9099072" y="2482226"/>
            <a:ext cx="2321718" cy="3736806"/>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24">
            <a:extLst>
              <a:ext uri="{FF2B5EF4-FFF2-40B4-BE49-F238E27FC236}">
                <a16:creationId xmlns:a16="http://schemas.microsoft.com/office/drawing/2014/main" id="{CF103E54-8E2F-E8B6-656A-FA28F8630029}"/>
              </a:ext>
            </a:extLst>
          </p:cNvPr>
          <p:cNvSpPr>
            <a:spLocks noGrp="1"/>
          </p:cNvSpPr>
          <p:nvPr>
            <p:ph type="body" sz="quarter" idx="21" hasCustomPrompt="1"/>
          </p:nvPr>
        </p:nvSpPr>
        <p:spPr>
          <a:xfrm>
            <a:off x="9099071" y="1674091"/>
            <a:ext cx="2321719" cy="606351"/>
          </a:xfrm>
          <a:prstGeom prst="rect">
            <a:avLst/>
          </a:prstGeom>
        </p:spPr>
        <p:txBody>
          <a:bodyPr/>
          <a:lstStyle>
            <a:lvl1pPr>
              <a:lnSpc>
                <a:spcPct val="100000"/>
              </a:lnSpc>
              <a:defRPr/>
            </a:lvl1pPr>
          </a:lstStyle>
          <a:p>
            <a:pPr lvl="0"/>
            <a:r>
              <a:rPr lang="en-US"/>
              <a:t>Click to edit Master text here</a:t>
            </a:r>
            <a:endParaRPr lang="en-VE"/>
          </a:p>
        </p:txBody>
      </p:sp>
      <p:sp>
        <p:nvSpPr>
          <p:cNvPr id="3" name="Title 1">
            <a:extLst>
              <a:ext uri="{FF2B5EF4-FFF2-40B4-BE49-F238E27FC236}">
                <a16:creationId xmlns:a16="http://schemas.microsoft.com/office/drawing/2014/main" id="{21E451D3-40E7-7B03-62A7-DBA9CE47D204}"/>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F116A19D-24FC-1DD4-C902-D8488450537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587688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our Content Dark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BD32-3A7D-E25C-46EC-B45074C26678}"/>
              </a:ext>
            </a:extLst>
          </p:cNvPr>
          <p:cNvSpPr>
            <a:spLocks noGrp="1"/>
          </p:cNvSpPr>
          <p:nvPr>
            <p:ph type="title"/>
          </p:nvPr>
        </p:nvSpPr>
        <p:spPr>
          <a:xfrm>
            <a:off x="767557" y="672861"/>
            <a:ext cx="10643197" cy="1080000"/>
          </a:xfrm>
        </p:spPr>
        <p:txBody>
          <a:bodyPr>
            <a:noAutofit/>
          </a:bodyPr>
          <a:lstStyle>
            <a:lvl1pPr>
              <a:defRPr>
                <a:solidFill>
                  <a:schemeClr val="bg1"/>
                </a:solidFill>
              </a:defRPr>
            </a:lvl1pPr>
          </a:lstStyle>
          <a:p>
            <a:r>
              <a:rPr lang="en-US"/>
              <a:t>Click to edit Master title style</a:t>
            </a:r>
          </a:p>
        </p:txBody>
      </p:sp>
      <p:sp>
        <p:nvSpPr>
          <p:cNvPr id="20" name="Content Placeholder 2">
            <a:extLst>
              <a:ext uri="{FF2B5EF4-FFF2-40B4-BE49-F238E27FC236}">
                <a16:creationId xmlns:a16="http://schemas.microsoft.com/office/drawing/2014/main" id="{764952E9-2F3E-FB0F-9432-0561BB3E9E54}"/>
              </a:ext>
            </a:extLst>
          </p:cNvPr>
          <p:cNvSpPr>
            <a:spLocks noGrp="1"/>
          </p:cNvSpPr>
          <p:nvPr>
            <p:ph sz="half" idx="1"/>
          </p:nvPr>
        </p:nvSpPr>
        <p:spPr>
          <a:xfrm>
            <a:off x="767557"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24">
            <a:extLst>
              <a:ext uri="{FF2B5EF4-FFF2-40B4-BE49-F238E27FC236}">
                <a16:creationId xmlns:a16="http://schemas.microsoft.com/office/drawing/2014/main" id="{36A35D85-78AE-138F-E3AE-977D60224CFE}"/>
              </a:ext>
            </a:extLst>
          </p:cNvPr>
          <p:cNvSpPr>
            <a:spLocks noGrp="1"/>
          </p:cNvSpPr>
          <p:nvPr>
            <p:ph type="body" sz="quarter" idx="15" hasCustomPrompt="1"/>
          </p:nvPr>
        </p:nvSpPr>
        <p:spPr>
          <a:xfrm>
            <a:off x="767557"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26" name="Content Placeholder 2">
            <a:extLst>
              <a:ext uri="{FF2B5EF4-FFF2-40B4-BE49-F238E27FC236}">
                <a16:creationId xmlns:a16="http://schemas.microsoft.com/office/drawing/2014/main" id="{C1FEC709-5656-18A4-5AFD-97194D5F3355}"/>
              </a:ext>
            </a:extLst>
          </p:cNvPr>
          <p:cNvSpPr>
            <a:spLocks noGrp="1"/>
          </p:cNvSpPr>
          <p:nvPr>
            <p:ph sz="half" idx="16"/>
          </p:nvPr>
        </p:nvSpPr>
        <p:spPr>
          <a:xfrm>
            <a:off x="3539716"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24">
            <a:extLst>
              <a:ext uri="{FF2B5EF4-FFF2-40B4-BE49-F238E27FC236}">
                <a16:creationId xmlns:a16="http://schemas.microsoft.com/office/drawing/2014/main" id="{5AC12363-44ED-D436-2DDC-8722F8A19289}"/>
              </a:ext>
            </a:extLst>
          </p:cNvPr>
          <p:cNvSpPr>
            <a:spLocks noGrp="1"/>
          </p:cNvSpPr>
          <p:nvPr>
            <p:ph type="body" sz="quarter" idx="17" hasCustomPrompt="1"/>
          </p:nvPr>
        </p:nvSpPr>
        <p:spPr>
          <a:xfrm>
            <a:off x="3539716"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28" name="Content Placeholder 2">
            <a:extLst>
              <a:ext uri="{FF2B5EF4-FFF2-40B4-BE49-F238E27FC236}">
                <a16:creationId xmlns:a16="http://schemas.microsoft.com/office/drawing/2014/main" id="{1A327EEF-9372-7E17-2A2E-CE1E622555E8}"/>
              </a:ext>
            </a:extLst>
          </p:cNvPr>
          <p:cNvSpPr>
            <a:spLocks noGrp="1"/>
          </p:cNvSpPr>
          <p:nvPr>
            <p:ph sz="half" idx="18"/>
          </p:nvPr>
        </p:nvSpPr>
        <p:spPr>
          <a:xfrm>
            <a:off x="6339959"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4">
            <a:extLst>
              <a:ext uri="{FF2B5EF4-FFF2-40B4-BE49-F238E27FC236}">
                <a16:creationId xmlns:a16="http://schemas.microsoft.com/office/drawing/2014/main" id="{53B8E7D7-9123-1134-FBCF-37A2D0E1192D}"/>
              </a:ext>
            </a:extLst>
          </p:cNvPr>
          <p:cNvSpPr>
            <a:spLocks noGrp="1"/>
          </p:cNvSpPr>
          <p:nvPr>
            <p:ph type="body" sz="quarter" idx="19" hasCustomPrompt="1"/>
          </p:nvPr>
        </p:nvSpPr>
        <p:spPr>
          <a:xfrm>
            <a:off x="6339958"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30" name="Content Placeholder 2">
            <a:extLst>
              <a:ext uri="{FF2B5EF4-FFF2-40B4-BE49-F238E27FC236}">
                <a16:creationId xmlns:a16="http://schemas.microsoft.com/office/drawing/2014/main" id="{319DED2C-6D11-2E7D-1684-8CADFF017258}"/>
              </a:ext>
            </a:extLst>
          </p:cNvPr>
          <p:cNvSpPr>
            <a:spLocks noGrp="1"/>
          </p:cNvSpPr>
          <p:nvPr>
            <p:ph sz="half" idx="20"/>
          </p:nvPr>
        </p:nvSpPr>
        <p:spPr>
          <a:xfrm>
            <a:off x="9099072" y="2583712"/>
            <a:ext cx="2321718" cy="3635320"/>
          </a:xfrm>
          <a:prstGeom prst="rect">
            <a:avLst/>
          </a:prstGeo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24">
            <a:extLst>
              <a:ext uri="{FF2B5EF4-FFF2-40B4-BE49-F238E27FC236}">
                <a16:creationId xmlns:a16="http://schemas.microsoft.com/office/drawing/2014/main" id="{CF103E54-8E2F-E8B6-656A-FA28F8630029}"/>
              </a:ext>
            </a:extLst>
          </p:cNvPr>
          <p:cNvSpPr>
            <a:spLocks noGrp="1"/>
          </p:cNvSpPr>
          <p:nvPr>
            <p:ph type="body" sz="quarter" idx="21" hasCustomPrompt="1"/>
          </p:nvPr>
        </p:nvSpPr>
        <p:spPr>
          <a:xfrm>
            <a:off x="9099071" y="1892300"/>
            <a:ext cx="2321719" cy="606351"/>
          </a:xfrm>
          <a:prstGeom prst="rect">
            <a:avLst/>
          </a:prstGeom>
        </p:spPr>
        <p:txBody>
          <a:bodyPr/>
          <a:lstStyle>
            <a:lvl1pPr>
              <a:lnSpc>
                <a:spcPct val="100000"/>
              </a:lnSpc>
              <a:defRPr>
                <a:solidFill>
                  <a:schemeClr val="bg1"/>
                </a:solidFill>
              </a:defRPr>
            </a:lvl1pPr>
          </a:lstStyle>
          <a:p>
            <a:pPr lvl="0"/>
            <a:r>
              <a:rPr lang="en-US"/>
              <a:t>Click to edit Master text here</a:t>
            </a:r>
            <a:endParaRPr lang="en-VE"/>
          </a:p>
        </p:txBody>
      </p:sp>
      <p:sp>
        <p:nvSpPr>
          <p:cNvPr id="3" name="TextBox 2">
            <a:extLst>
              <a:ext uri="{FF2B5EF4-FFF2-40B4-BE49-F238E27FC236}">
                <a16:creationId xmlns:a16="http://schemas.microsoft.com/office/drawing/2014/main" id="{5FBB0479-214C-29D6-8A87-77B5224A9A9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pic>
        <p:nvPicPr>
          <p:cNvPr id="4" name="Picture 3">
            <a:extLst>
              <a:ext uri="{FF2B5EF4-FFF2-40B4-BE49-F238E27FC236}">
                <a16:creationId xmlns:a16="http://schemas.microsoft.com/office/drawing/2014/main" id="{410188DE-000C-73A4-7816-0F193953A7A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6050196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446DAB-FDB7-7F03-0ED0-D1D6DAB2B83F}"/>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92B27F5D-9455-FB94-4AE8-EDB31698395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333108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ubtitle and Two Columns Content">
    <p:bg>
      <p:bgPr>
        <a:solidFill>
          <a:schemeClr val="bg1"/>
        </a:solidFill>
        <a:effectLst/>
      </p:bgPr>
    </p:bg>
    <p:spTree>
      <p:nvGrpSpPr>
        <p:cNvPr id="1" name=""/>
        <p:cNvGrpSpPr/>
        <p:nvPr/>
      </p:nvGrpSpPr>
      <p:grpSpPr>
        <a:xfrm>
          <a:off x="0" y="0"/>
          <a:ext cx="0" cy="0"/>
          <a:chOff x="0" y="0"/>
          <a:chExt cx="0" cy="0"/>
        </a:xfrm>
      </p:grpSpPr>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5861844" y="1751102"/>
            <a:ext cx="5565733" cy="4370298"/>
          </a:xfrm>
          <a:prstGeom prst="rect">
            <a:avLst/>
          </a:prstGeom>
        </p:spPr>
        <p:txBody>
          <a:bodyPr/>
          <a:lstStyle/>
          <a:p>
            <a:pPr lvl="0"/>
            <a:r>
              <a:rPr lang="en-US"/>
              <a:t>Click to edit Master text styles</a:t>
            </a:r>
            <a:endParaRPr lang="en-VE"/>
          </a:p>
        </p:txBody>
      </p:sp>
      <p:sp>
        <p:nvSpPr>
          <p:cNvPr id="19" name="Text Placeholder 18">
            <a:extLst>
              <a:ext uri="{FF2B5EF4-FFF2-40B4-BE49-F238E27FC236}">
                <a16:creationId xmlns:a16="http://schemas.microsoft.com/office/drawing/2014/main" id="{BE1D80E1-9BFE-8512-78DB-0799520FE8E8}"/>
              </a:ext>
            </a:extLst>
          </p:cNvPr>
          <p:cNvSpPr>
            <a:spLocks noGrp="1"/>
          </p:cNvSpPr>
          <p:nvPr>
            <p:ph type="body" sz="quarter" idx="16"/>
          </p:nvPr>
        </p:nvSpPr>
        <p:spPr>
          <a:xfrm>
            <a:off x="1685132" y="1837472"/>
            <a:ext cx="3726656" cy="276225"/>
          </a:xfrm>
          <a:prstGeom prst="rect">
            <a:avLst/>
          </a:prstGeom>
        </p:spPr>
        <p:txBody>
          <a:bodyPr/>
          <a:lstStyle>
            <a:lvl1pPr>
              <a:lnSpc>
                <a:spcPct val="100000"/>
              </a:lnSpc>
              <a:defRPr/>
            </a:lvl1pPr>
          </a:lstStyle>
          <a:p>
            <a:pPr lvl="0"/>
            <a:r>
              <a:rPr lang="en-US"/>
              <a:t>Click to edit</a:t>
            </a:r>
            <a:endParaRPr lang="en-VE"/>
          </a:p>
        </p:txBody>
      </p:sp>
      <p:sp>
        <p:nvSpPr>
          <p:cNvPr id="20" name="Text Placeholder 18">
            <a:extLst>
              <a:ext uri="{FF2B5EF4-FFF2-40B4-BE49-F238E27FC236}">
                <a16:creationId xmlns:a16="http://schemas.microsoft.com/office/drawing/2014/main" id="{D09B1623-F7A8-581A-C67D-E170BD143D5D}"/>
              </a:ext>
            </a:extLst>
          </p:cNvPr>
          <p:cNvSpPr>
            <a:spLocks noGrp="1"/>
          </p:cNvSpPr>
          <p:nvPr>
            <p:ph type="body" sz="quarter" idx="17"/>
          </p:nvPr>
        </p:nvSpPr>
        <p:spPr>
          <a:xfrm>
            <a:off x="1685132" y="2204864"/>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2" name="Text Placeholder 18">
            <a:extLst>
              <a:ext uri="{FF2B5EF4-FFF2-40B4-BE49-F238E27FC236}">
                <a16:creationId xmlns:a16="http://schemas.microsoft.com/office/drawing/2014/main" id="{01F02B81-6748-BB8A-DD5F-756FCAB0B475}"/>
              </a:ext>
            </a:extLst>
          </p:cNvPr>
          <p:cNvSpPr>
            <a:spLocks noGrp="1"/>
          </p:cNvSpPr>
          <p:nvPr>
            <p:ph type="body" sz="quarter" idx="18"/>
          </p:nvPr>
        </p:nvSpPr>
        <p:spPr>
          <a:xfrm>
            <a:off x="1685132" y="2953596"/>
            <a:ext cx="3726656" cy="276225"/>
          </a:xfrm>
          <a:prstGeom prst="rect">
            <a:avLst/>
          </a:prstGeom>
        </p:spPr>
        <p:txBody>
          <a:bodyPr/>
          <a:lstStyle>
            <a:lvl1pPr>
              <a:lnSpc>
                <a:spcPct val="100000"/>
              </a:lnSpc>
              <a:defRPr/>
            </a:lvl1pPr>
          </a:lstStyle>
          <a:p>
            <a:pPr lvl="0"/>
            <a:r>
              <a:rPr lang="en-US"/>
              <a:t>Click to edit</a:t>
            </a:r>
            <a:endParaRPr lang="en-VE"/>
          </a:p>
        </p:txBody>
      </p:sp>
      <p:sp>
        <p:nvSpPr>
          <p:cNvPr id="23" name="Text Placeholder 18">
            <a:extLst>
              <a:ext uri="{FF2B5EF4-FFF2-40B4-BE49-F238E27FC236}">
                <a16:creationId xmlns:a16="http://schemas.microsoft.com/office/drawing/2014/main" id="{EEBA9AD4-033F-6A24-DB6D-1E5F48E66EA0}"/>
              </a:ext>
            </a:extLst>
          </p:cNvPr>
          <p:cNvSpPr>
            <a:spLocks noGrp="1"/>
          </p:cNvSpPr>
          <p:nvPr>
            <p:ph type="body" sz="quarter" idx="19"/>
          </p:nvPr>
        </p:nvSpPr>
        <p:spPr>
          <a:xfrm>
            <a:off x="1685132" y="3320988"/>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4" name="Text Placeholder 18">
            <a:extLst>
              <a:ext uri="{FF2B5EF4-FFF2-40B4-BE49-F238E27FC236}">
                <a16:creationId xmlns:a16="http://schemas.microsoft.com/office/drawing/2014/main" id="{9C9B6EB9-30E9-B82A-26B8-8FAE45453EAA}"/>
              </a:ext>
            </a:extLst>
          </p:cNvPr>
          <p:cNvSpPr>
            <a:spLocks noGrp="1"/>
          </p:cNvSpPr>
          <p:nvPr>
            <p:ph type="body" sz="quarter" idx="20"/>
          </p:nvPr>
        </p:nvSpPr>
        <p:spPr>
          <a:xfrm>
            <a:off x="1685132" y="4041068"/>
            <a:ext cx="3726656" cy="276225"/>
          </a:xfrm>
          <a:prstGeom prst="rect">
            <a:avLst/>
          </a:prstGeom>
        </p:spPr>
        <p:txBody>
          <a:bodyPr/>
          <a:lstStyle>
            <a:lvl1pPr>
              <a:lnSpc>
                <a:spcPct val="100000"/>
              </a:lnSpc>
              <a:defRPr/>
            </a:lvl1pPr>
          </a:lstStyle>
          <a:p>
            <a:pPr lvl="0"/>
            <a:r>
              <a:rPr lang="en-US"/>
              <a:t>Click to edit</a:t>
            </a:r>
            <a:endParaRPr lang="en-VE"/>
          </a:p>
        </p:txBody>
      </p:sp>
      <p:sp>
        <p:nvSpPr>
          <p:cNvPr id="25" name="Text Placeholder 18">
            <a:extLst>
              <a:ext uri="{FF2B5EF4-FFF2-40B4-BE49-F238E27FC236}">
                <a16:creationId xmlns:a16="http://schemas.microsoft.com/office/drawing/2014/main" id="{01415903-CD52-CA79-DF4C-64413AB39C14}"/>
              </a:ext>
            </a:extLst>
          </p:cNvPr>
          <p:cNvSpPr>
            <a:spLocks noGrp="1"/>
          </p:cNvSpPr>
          <p:nvPr>
            <p:ph type="body" sz="quarter" idx="21"/>
          </p:nvPr>
        </p:nvSpPr>
        <p:spPr>
          <a:xfrm>
            <a:off x="1685132" y="4408460"/>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6" name="Text Placeholder 18">
            <a:extLst>
              <a:ext uri="{FF2B5EF4-FFF2-40B4-BE49-F238E27FC236}">
                <a16:creationId xmlns:a16="http://schemas.microsoft.com/office/drawing/2014/main" id="{DF4B6535-404B-5EFA-0EBA-1BE39CFB02C2}"/>
              </a:ext>
            </a:extLst>
          </p:cNvPr>
          <p:cNvSpPr>
            <a:spLocks noGrp="1"/>
          </p:cNvSpPr>
          <p:nvPr>
            <p:ph type="body" sz="quarter" idx="22"/>
          </p:nvPr>
        </p:nvSpPr>
        <p:spPr>
          <a:xfrm>
            <a:off x="1685132" y="5157192"/>
            <a:ext cx="3726656" cy="276225"/>
          </a:xfrm>
          <a:prstGeom prst="rect">
            <a:avLst/>
          </a:prstGeom>
        </p:spPr>
        <p:txBody>
          <a:bodyPr/>
          <a:lstStyle>
            <a:lvl1pPr>
              <a:lnSpc>
                <a:spcPct val="100000"/>
              </a:lnSpc>
              <a:defRPr/>
            </a:lvl1pPr>
          </a:lstStyle>
          <a:p>
            <a:pPr lvl="0"/>
            <a:r>
              <a:rPr lang="en-US"/>
              <a:t>Click to edit</a:t>
            </a:r>
            <a:endParaRPr lang="en-VE"/>
          </a:p>
        </p:txBody>
      </p:sp>
      <p:sp>
        <p:nvSpPr>
          <p:cNvPr id="27" name="Text Placeholder 18">
            <a:extLst>
              <a:ext uri="{FF2B5EF4-FFF2-40B4-BE49-F238E27FC236}">
                <a16:creationId xmlns:a16="http://schemas.microsoft.com/office/drawing/2014/main" id="{3113C27C-2747-F125-0DD6-90816CCDAE95}"/>
              </a:ext>
            </a:extLst>
          </p:cNvPr>
          <p:cNvSpPr>
            <a:spLocks noGrp="1"/>
          </p:cNvSpPr>
          <p:nvPr>
            <p:ph type="body" sz="quarter" idx="23"/>
          </p:nvPr>
        </p:nvSpPr>
        <p:spPr>
          <a:xfrm>
            <a:off x="1685132" y="5524584"/>
            <a:ext cx="3726656" cy="572842"/>
          </a:xfrm>
          <a:prstGeom prst="rect">
            <a:avLst/>
          </a:prstGeom>
        </p:spPr>
        <p:txBody>
          <a:bodyPr/>
          <a:lstStyle>
            <a:lvl1pPr>
              <a:lnSpc>
                <a:spcPts val="1800"/>
              </a:lnSpc>
              <a:defRPr sz="1500"/>
            </a:lvl1pPr>
          </a:lstStyle>
          <a:p>
            <a:pPr lvl="0"/>
            <a:r>
              <a:rPr lang="en-US"/>
              <a:t>Click to edit</a:t>
            </a:r>
            <a:endParaRPr lang="en-VE"/>
          </a:p>
        </p:txBody>
      </p:sp>
      <p:sp>
        <p:nvSpPr>
          <p:cNvPr id="29" name="Picture Placeholder 28">
            <a:extLst>
              <a:ext uri="{FF2B5EF4-FFF2-40B4-BE49-F238E27FC236}">
                <a16:creationId xmlns:a16="http://schemas.microsoft.com/office/drawing/2014/main" id="{646FF5B5-73AC-9180-B95E-FEDA460F4F27}"/>
              </a:ext>
            </a:extLst>
          </p:cNvPr>
          <p:cNvSpPr>
            <a:spLocks noGrp="1"/>
          </p:cNvSpPr>
          <p:nvPr>
            <p:ph type="pic" sz="quarter" idx="24"/>
          </p:nvPr>
        </p:nvSpPr>
        <p:spPr>
          <a:xfrm>
            <a:off x="767557" y="1897857"/>
            <a:ext cx="526256" cy="526256"/>
          </a:xfrm>
          <a:prstGeom prst="rect">
            <a:avLst/>
          </a:prstGeom>
        </p:spPr>
        <p:txBody>
          <a:bodyPr/>
          <a:lstStyle/>
          <a:p>
            <a:endParaRPr lang="en-VE"/>
          </a:p>
        </p:txBody>
      </p:sp>
      <p:sp>
        <p:nvSpPr>
          <p:cNvPr id="30" name="Picture Placeholder 28">
            <a:extLst>
              <a:ext uri="{FF2B5EF4-FFF2-40B4-BE49-F238E27FC236}">
                <a16:creationId xmlns:a16="http://schemas.microsoft.com/office/drawing/2014/main" id="{41FC2396-EA2E-8E37-5C0D-1E0ADF72128A}"/>
              </a:ext>
            </a:extLst>
          </p:cNvPr>
          <p:cNvSpPr>
            <a:spLocks noGrp="1"/>
          </p:cNvSpPr>
          <p:nvPr>
            <p:ph type="pic" sz="quarter" idx="25"/>
          </p:nvPr>
        </p:nvSpPr>
        <p:spPr>
          <a:xfrm>
            <a:off x="767557" y="3032956"/>
            <a:ext cx="526256" cy="526256"/>
          </a:xfrm>
          <a:prstGeom prst="rect">
            <a:avLst/>
          </a:prstGeom>
        </p:spPr>
        <p:txBody>
          <a:bodyPr/>
          <a:lstStyle/>
          <a:p>
            <a:endParaRPr lang="en-VE"/>
          </a:p>
        </p:txBody>
      </p:sp>
      <p:sp>
        <p:nvSpPr>
          <p:cNvPr id="31" name="Picture Placeholder 28">
            <a:extLst>
              <a:ext uri="{FF2B5EF4-FFF2-40B4-BE49-F238E27FC236}">
                <a16:creationId xmlns:a16="http://schemas.microsoft.com/office/drawing/2014/main" id="{E996A91D-8AD7-F0FD-5432-DAAFDBCED16C}"/>
              </a:ext>
            </a:extLst>
          </p:cNvPr>
          <p:cNvSpPr>
            <a:spLocks noGrp="1"/>
          </p:cNvSpPr>
          <p:nvPr>
            <p:ph type="pic" sz="quarter" idx="26"/>
          </p:nvPr>
        </p:nvSpPr>
        <p:spPr>
          <a:xfrm>
            <a:off x="767557" y="4113076"/>
            <a:ext cx="526256" cy="526256"/>
          </a:xfrm>
          <a:prstGeom prst="rect">
            <a:avLst/>
          </a:prstGeom>
        </p:spPr>
        <p:txBody>
          <a:bodyPr/>
          <a:lstStyle/>
          <a:p>
            <a:endParaRPr lang="en-VE"/>
          </a:p>
        </p:txBody>
      </p:sp>
      <p:sp>
        <p:nvSpPr>
          <p:cNvPr id="32" name="Picture Placeholder 28">
            <a:extLst>
              <a:ext uri="{FF2B5EF4-FFF2-40B4-BE49-F238E27FC236}">
                <a16:creationId xmlns:a16="http://schemas.microsoft.com/office/drawing/2014/main" id="{27AF582E-473F-A09E-6549-F3E8B1B8BCA1}"/>
              </a:ext>
            </a:extLst>
          </p:cNvPr>
          <p:cNvSpPr>
            <a:spLocks noGrp="1"/>
          </p:cNvSpPr>
          <p:nvPr>
            <p:ph type="pic" sz="quarter" idx="27"/>
          </p:nvPr>
        </p:nvSpPr>
        <p:spPr>
          <a:xfrm>
            <a:off x="767557" y="5229200"/>
            <a:ext cx="526256" cy="526256"/>
          </a:xfrm>
          <a:prstGeom prst="rect">
            <a:avLst/>
          </a:prstGeom>
        </p:spPr>
        <p:txBody>
          <a:bodyPr/>
          <a:lstStyle/>
          <a:p>
            <a:endParaRPr lang="en-VE"/>
          </a:p>
        </p:txBody>
      </p:sp>
      <p:sp>
        <p:nvSpPr>
          <p:cNvPr id="2" name="Title 1">
            <a:extLst>
              <a:ext uri="{FF2B5EF4-FFF2-40B4-BE49-F238E27FC236}">
                <a16:creationId xmlns:a16="http://schemas.microsoft.com/office/drawing/2014/main" id="{ACC96FC3-B839-70A3-B4D4-6815EA2A8349}"/>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D08E98D5-C979-4FCE-6A2E-061D7B8D08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904944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Photo">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10591"/>
            <a:ext cx="5094288" cy="45663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9092148" y="6385169"/>
            <a:ext cx="2332296" cy="365125"/>
          </a:xfrm>
          <a:prstGeom prst="rect">
            <a:avLst/>
          </a:prstGeom>
        </p:spPr>
        <p:txBody>
          <a:bodyPr/>
          <a:lstStyle/>
          <a:p>
            <a:fld id="{BCC61088-9C14-9B45-B18E-EE8C109ECAE0}" type="slidenum">
              <a:rPr lang="en-VE" smtClean="0"/>
              <a:t>‹#›</a:t>
            </a:fld>
            <a:endParaRPr lang="en-VE"/>
          </a:p>
        </p:txBody>
      </p:sp>
      <p:sp>
        <p:nvSpPr>
          <p:cNvPr id="9" name="Picture Placeholder 8">
            <a:extLst>
              <a:ext uri="{FF2B5EF4-FFF2-40B4-BE49-F238E27FC236}">
                <a16:creationId xmlns:a16="http://schemas.microsoft.com/office/drawing/2014/main" id="{1810F679-89F3-541A-4A69-059F1A1CE6B8}"/>
              </a:ext>
            </a:extLst>
          </p:cNvPr>
          <p:cNvSpPr>
            <a:spLocks noGrp="1"/>
          </p:cNvSpPr>
          <p:nvPr>
            <p:ph type="pic" sz="quarter" idx="13"/>
          </p:nvPr>
        </p:nvSpPr>
        <p:spPr>
          <a:xfrm>
            <a:off x="6798469" y="0"/>
            <a:ext cx="5393531" cy="6858000"/>
          </a:xfrm>
          <a:prstGeom prst="rect">
            <a:avLst/>
          </a:prstGeom>
          <a:solidFill>
            <a:schemeClr val="bg1"/>
          </a:solidFill>
        </p:spPr>
        <p:txBody>
          <a:bodyPr/>
          <a:lstStyle/>
          <a:p>
            <a:endParaRPr lang="en-VE"/>
          </a:p>
        </p:txBody>
      </p:sp>
      <p:sp>
        <p:nvSpPr>
          <p:cNvPr id="4" name="Title 1">
            <a:extLst>
              <a:ext uri="{FF2B5EF4-FFF2-40B4-BE49-F238E27FC236}">
                <a16:creationId xmlns:a16="http://schemas.microsoft.com/office/drawing/2014/main" id="{8B1A5241-C6F0-44D4-103A-06880548BB17}"/>
              </a:ext>
            </a:extLst>
          </p:cNvPr>
          <p:cNvSpPr>
            <a:spLocks noGrp="1"/>
          </p:cNvSpPr>
          <p:nvPr>
            <p:ph type="title"/>
          </p:nvPr>
        </p:nvSpPr>
        <p:spPr>
          <a:xfrm>
            <a:off x="767558" y="392307"/>
            <a:ext cx="5094288"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C14E7A09-23E4-DE54-B077-76BCD2487D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657201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BG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589809"/>
            <a:ext cx="5094288" cy="458715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706277BC-FA65-26A9-E2B7-755CF939DF38}"/>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F0CFE349-4C24-9ED7-1C4F-9030523FD7C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68001" y="455790"/>
            <a:ext cx="267636" cy="408144"/>
          </a:xfrm>
          <a:prstGeom prst="rect">
            <a:avLst/>
          </a:prstGeom>
        </p:spPr>
      </p:pic>
    </p:spTree>
    <p:extLst>
      <p:ext uri="{BB962C8B-B14F-4D97-AF65-F5344CB8AC3E}">
        <p14:creationId xmlns:p14="http://schemas.microsoft.com/office/powerpoint/2010/main" val="1177557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Content + Photo">
    <p:bg>
      <p:bgPr>
        <a:solidFill>
          <a:schemeClr val="tx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7557" y="1672936"/>
            <a:ext cx="5094288" cy="4504027"/>
          </a:xfrm>
          <a:prstGeom prst="rect">
            <a:avLst/>
          </a:prstGeom>
          <a:noFill/>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9092148" y="6385169"/>
            <a:ext cx="2332296" cy="365125"/>
          </a:xfrm>
          <a:prstGeom prst="rect">
            <a:avLst/>
          </a:prstGeom>
        </p:spPr>
        <p:txBody>
          <a:bodyPr/>
          <a:lstStyle/>
          <a:p>
            <a:fld id="{BCC61088-9C14-9B45-B18E-EE8C109ECAE0}" type="slidenum">
              <a:rPr lang="en-VE" smtClean="0"/>
              <a:t>‹#›</a:t>
            </a:fld>
            <a:endParaRPr lang="en-VE"/>
          </a:p>
        </p:txBody>
      </p:sp>
      <p:sp>
        <p:nvSpPr>
          <p:cNvPr id="5" name="Picture Placeholder 8">
            <a:extLst>
              <a:ext uri="{FF2B5EF4-FFF2-40B4-BE49-F238E27FC236}">
                <a16:creationId xmlns:a16="http://schemas.microsoft.com/office/drawing/2014/main" id="{D798A8B1-EFAE-2E46-7265-B0424281E07C}"/>
              </a:ext>
            </a:extLst>
          </p:cNvPr>
          <p:cNvSpPr>
            <a:spLocks noGrp="1"/>
          </p:cNvSpPr>
          <p:nvPr>
            <p:ph type="pic" sz="quarter" idx="13"/>
          </p:nvPr>
        </p:nvSpPr>
        <p:spPr>
          <a:xfrm>
            <a:off x="6798469" y="0"/>
            <a:ext cx="5393531" cy="6858000"/>
          </a:xfrm>
          <a:prstGeom prst="rect">
            <a:avLst/>
          </a:prstGeom>
          <a:solidFill>
            <a:schemeClr val="bg1"/>
          </a:solidFill>
        </p:spPr>
        <p:txBody>
          <a:bodyPr/>
          <a:lstStyle/>
          <a:p>
            <a:endParaRPr lang="en-VE"/>
          </a:p>
        </p:txBody>
      </p:sp>
      <p:sp>
        <p:nvSpPr>
          <p:cNvPr id="8" name="TextBox 7">
            <a:extLst>
              <a:ext uri="{FF2B5EF4-FFF2-40B4-BE49-F238E27FC236}">
                <a16:creationId xmlns:a16="http://schemas.microsoft.com/office/drawing/2014/main" id="{119A9C35-A998-9068-30D3-CA63FA4CBD6A}"/>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3ADDF90C-4848-CEDE-DCE1-E1CF3B2FA54F}"/>
              </a:ext>
            </a:extLst>
          </p:cNvPr>
          <p:cNvSpPr>
            <a:spLocks noGrp="1"/>
          </p:cNvSpPr>
          <p:nvPr>
            <p:ph type="title"/>
          </p:nvPr>
        </p:nvSpPr>
        <p:spPr>
          <a:xfrm>
            <a:off x="767558" y="392307"/>
            <a:ext cx="5094288" cy="1080000"/>
          </a:xfrm>
        </p:spPr>
        <p:txBody>
          <a:bodyPr>
            <a:noAutofit/>
          </a:bodyPr>
          <a:lstStyle>
            <a:lvl1pPr>
              <a:defRPr>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B2DF2A7B-547C-13D9-B9AB-4BF3353651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27999376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948D4C-CC76-CC78-DDD0-63FBCC12CD3E}"/>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spTree>
    <p:extLst>
      <p:ext uri="{BB962C8B-B14F-4D97-AF65-F5344CB8AC3E}">
        <p14:creationId xmlns:p14="http://schemas.microsoft.com/office/powerpoint/2010/main" val="216016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C65BDD6-0748-6A9E-C04B-BFE74B7EB50D}"/>
              </a:ext>
            </a:extLst>
          </p:cNvPr>
          <p:cNvPicPr>
            <a:picLocks noChangeAspect="1"/>
          </p:cNvPicPr>
          <p:nvPr userDrawn="1"/>
        </p:nvPicPr>
        <p:blipFill>
          <a:blip r:embed="rId2">
            <a:extLst>
              <a:ext uri="{96DAC541-7B7A-43D3-8B79-37D633B846F1}">
                <asvg:svgBlip xmlns:asvg="http://schemas.microsoft.com/office/drawing/2016/SVG/main" r:embed="rId3"/>
              </a:ext>
            </a:extLst>
          </a:blip>
          <a:srcRect l="30977" t="42811" r="29629" b="42581"/>
          <a:stretch>
            <a:fillRect/>
          </a:stretch>
        </p:blipFill>
        <p:spPr>
          <a:xfrm>
            <a:off x="674558" y="558407"/>
            <a:ext cx="2073000" cy="594032"/>
          </a:xfrm>
          <a:prstGeom prst="rect">
            <a:avLst/>
          </a:prstGeom>
        </p:spPr>
      </p:pic>
      <p:sp>
        <p:nvSpPr>
          <p:cNvPr id="4" name="Title 1">
            <a:extLst>
              <a:ext uri="{FF2B5EF4-FFF2-40B4-BE49-F238E27FC236}">
                <a16:creationId xmlns:a16="http://schemas.microsoft.com/office/drawing/2014/main" id="{9F22992D-40AC-B74F-B11B-401081566D17}"/>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1"/>
                </a:solidFill>
                <a:latin typeface="+mj-lt"/>
              </a:defRPr>
            </a:lvl1pPr>
          </a:lstStyle>
          <a:p>
            <a:r>
              <a:rPr lang="en-US"/>
              <a:t>Title line 1</a:t>
            </a:r>
            <a:br>
              <a:rPr lang="en-US"/>
            </a:br>
            <a:r>
              <a:rPr lang="en-US"/>
              <a:t>Title line 2</a:t>
            </a:r>
            <a:br>
              <a:rPr lang="en-US"/>
            </a:br>
            <a:r>
              <a:rPr lang="en-US"/>
              <a:t>do not exceed title line 3</a:t>
            </a:r>
          </a:p>
        </p:txBody>
      </p:sp>
      <p:sp>
        <p:nvSpPr>
          <p:cNvPr id="7" name="Subtitle 2">
            <a:extLst>
              <a:ext uri="{FF2B5EF4-FFF2-40B4-BE49-F238E27FC236}">
                <a16:creationId xmlns:a16="http://schemas.microsoft.com/office/drawing/2014/main" id="{53D7C850-73E4-2C9E-8054-F655D240FDFB}"/>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8" name="Rectangle 7">
            <a:extLst>
              <a:ext uri="{FF2B5EF4-FFF2-40B4-BE49-F238E27FC236}">
                <a16:creationId xmlns:a16="http://schemas.microsoft.com/office/drawing/2014/main" id="{EBD80317-D519-F269-94EF-414DCE18BE1D}"/>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1"/>
                </a:solidFill>
                <a:latin typeface="+mn-lt"/>
                <a:ea typeface="Lato Light" panose="020F0502020204030203" pitchFamily="34" charset="0"/>
                <a:cs typeface="Lato Light" panose="020F0502020204030203" pitchFamily="34" charset="0"/>
              </a:rPr>
              <a:t>HHAeXchange</a:t>
            </a:r>
            <a:r>
              <a:rPr lang="en-US" sz="900" b="0" i="0">
                <a:solidFill>
                  <a:schemeClr val="tx1"/>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95127573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tx2"/>
                </a:solidFill>
              </a:defRPr>
            </a:lvl1pPr>
          </a:lstStyle>
          <a:p>
            <a:r>
              <a:rPr lang="en-US"/>
              <a:t>Callout text here </a:t>
            </a:r>
            <a:r>
              <a:rPr lang="en-US" err="1"/>
              <a:t>consectetur</a:t>
            </a:r>
            <a:r>
              <a:rPr lang="en-US"/>
              <a:t> </a:t>
            </a:r>
            <a:r>
              <a:rPr lang="en-US" err="1"/>
              <a:t>adipiscing</a:t>
            </a:r>
            <a:r>
              <a:rPr lang="en-US"/>
              <a:t> lorem ipsum”</a:t>
            </a:r>
          </a:p>
        </p:txBody>
      </p:sp>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tx2"/>
              </a:solidFill>
            </a:endParaRPr>
          </a:p>
        </p:txBody>
      </p:sp>
    </p:spTree>
    <p:extLst>
      <p:ext uri="{BB962C8B-B14F-4D97-AF65-F5344CB8AC3E}">
        <p14:creationId xmlns:p14="http://schemas.microsoft.com/office/powerpoint/2010/main" val="17262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allou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bg1"/>
              </a:solidFill>
            </a:endParaRPr>
          </a:p>
        </p:txBody>
      </p:sp>
      <p:sp>
        <p:nvSpPr>
          <p:cNvPr id="3" name="TextBox 2">
            <a:extLst>
              <a:ext uri="{FF2B5EF4-FFF2-40B4-BE49-F238E27FC236}">
                <a16:creationId xmlns:a16="http://schemas.microsoft.com/office/drawing/2014/main" id="{9EF3CE04-FC3D-C7F1-39B4-5351ED2B49E8}"/>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49C77602-60AB-8CE0-3C36-7797A47D6115}"/>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Tree>
    <p:extLst>
      <p:ext uri="{BB962C8B-B14F-4D97-AF65-F5344CB8AC3E}">
        <p14:creationId xmlns:p14="http://schemas.microsoft.com/office/powerpoint/2010/main" val="549185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Callou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A350405-C380-3BC0-3189-41F59EC575D0}"/>
              </a:ext>
            </a:extLst>
          </p:cNvPr>
          <p:cNvSpPr txBox="1">
            <a:spLocks/>
          </p:cNvSpPr>
          <p:nvPr userDrawn="1"/>
        </p:nvSpPr>
        <p:spPr>
          <a:xfrm>
            <a:off x="767557" y="1136123"/>
            <a:ext cx="284866" cy="340016"/>
          </a:xfrm>
          <a:prstGeom prst="rect">
            <a:avLst/>
          </a:prstGeom>
        </p:spPr>
        <p:txBody>
          <a:bodyPr vert="horz" lIns="0" tIns="22860" rIns="0" bIns="22860" rtlCol="0" anchor="t">
            <a:noAutofit/>
          </a:bodyPr>
          <a:lstStyle>
            <a:lvl1pPr algn="l" defTabSz="1828800" rtl="0" eaLnBrk="1" latinLnBrk="0" hangingPunct="1">
              <a:lnSpc>
                <a:spcPts val="8200"/>
              </a:lnSpc>
              <a:spcBef>
                <a:spcPct val="0"/>
              </a:spcBef>
              <a:buNone/>
              <a:defRPr sz="7200" kern="1200">
                <a:solidFill>
                  <a:schemeClr val="tx1"/>
                </a:solidFill>
                <a:latin typeface="+mj-lt"/>
                <a:ea typeface="+mj-ea"/>
                <a:cs typeface="+mj-cs"/>
              </a:defRPr>
            </a:lvl1pPr>
          </a:lstStyle>
          <a:p>
            <a:endParaRPr lang="en-US" sz="3600">
              <a:solidFill>
                <a:schemeClr val="bg1"/>
              </a:solidFill>
            </a:endParaRPr>
          </a:p>
        </p:txBody>
      </p:sp>
      <p:sp>
        <p:nvSpPr>
          <p:cNvPr id="3" name="TextBox 2">
            <a:extLst>
              <a:ext uri="{FF2B5EF4-FFF2-40B4-BE49-F238E27FC236}">
                <a16:creationId xmlns:a16="http://schemas.microsoft.com/office/drawing/2014/main" id="{64DDE367-8FD8-67AB-3D0F-2068FBBD9283}"/>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Title 1">
            <a:extLst>
              <a:ext uri="{FF2B5EF4-FFF2-40B4-BE49-F238E27FC236}">
                <a16:creationId xmlns:a16="http://schemas.microsoft.com/office/drawing/2014/main" id="{2BC5696A-6987-9857-F8A4-590B5E74FAD4}"/>
              </a:ext>
            </a:extLst>
          </p:cNvPr>
          <p:cNvSpPr>
            <a:spLocks noGrp="1"/>
          </p:cNvSpPr>
          <p:nvPr>
            <p:ph type="ctrTitle" hasCustomPrompt="1"/>
          </p:nvPr>
        </p:nvSpPr>
        <p:spPr>
          <a:xfrm>
            <a:off x="992187" y="1082335"/>
            <a:ext cx="5094288" cy="2228179"/>
          </a:xfrm>
        </p:spPr>
        <p:txBody>
          <a:bodyPr lIns="0" rIns="0" anchor="t">
            <a:noAutofit/>
          </a:bodyPr>
          <a:lstStyle>
            <a:lvl1pPr algn="l">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Tree>
    <p:extLst>
      <p:ext uri="{BB962C8B-B14F-4D97-AF65-F5344CB8AC3E}">
        <p14:creationId xmlns:p14="http://schemas.microsoft.com/office/powerpoint/2010/main" val="3597248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tx2"/>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Tree>
    <p:extLst>
      <p:ext uri="{BB962C8B-B14F-4D97-AF65-F5344CB8AC3E}">
        <p14:creationId xmlns:p14="http://schemas.microsoft.com/office/powerpoint/2010/main" val="3686857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allout and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bg2"/>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
        <p:nvSpPr>
          <p:cNvPr id="5" name="TextBox 4">
            <a:extLst>
              <a:ext uri="{FF2B5EF4-FFF2-40B4-BE49-F238E27FC236}">
                <a16:creationId xmlns:a16="http://schemas.microsoft.com/office/drawing/2014/main" id="{4880AA94-8040-AD06-58DC-B3B00F7B4E53}"/>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17733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allou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6330157" y="4450080"/>
            <a:ext cx="5094288" cy="1943876"/>
          </a:xfrm>
        </p:spPr>
        <p:txBody>
          <a:bodyPr lIns="0" rIns="0" anchor="b">
            <a:noAutofit/>
          </a:bodyPr>
          <a:lstStyle>
            <a:lvl1pPr algn="r">
              <a:lnSpc>
                <a:spcPts val="4800"/>
              </a:lnSpc>
              <a:defRPr sz="3600" b="0">
                <a:solidFill>
                  <a:schemeClr val="bg1"/>
                </a:solidFill>
              </a:defRPr>
            </a:lvl1pPr>
          </a:lstStyle>
          <a:p>
            <a:r>
              <a:rPr lang="en-US"/>
              <a:t>“Callout text here </a:t>
            </a:r>
            <a:r>
              <a:rPr lang="en-US" err="1"/>
              <a:t>consectetur</a:t>
            </a:r>
            <a:r>
              <a:rPr lang="en-US"/>
              <a:t> </a:t>
            </a:r>
            <a:r>
              <a:rPr lang="en-US" err="1"/>
              <a:t>adipiscing</a:t>
            </a:r>
            <a:r>
              <a:rPr lang="en-US"/>
              <a:t> lorem ipsum</a:t>
            </a:r>
          </a:p>
        </p:txBody>
      </p:sp>
      <p:sp>
        <p:nvSpPr>
          <p:cNvPr id="3" name="Picture Placeholder 2">
            <a:extLst>
              <a:ext uri="{FF2B5EF4-FFF2-40B4-BE49-F238E27FC236}">
                <a16:creationId xmlns:a16="http://schemas.microsoft.com/office/drawing/2014/main" id="{F6114FCF-CE37-E417-F61D-B55AAA3569E8}"/>
              </a:ext>
            </a:extLst>
          </p:cNvPr>
          <p:cNvSpPr>
            <a:spLocks noGrp="1"/>
          </p:cNvSpPr>
          <p:nvPr>
            <p:ph type="pic" sz="quarter" idx="10"/>
          </p:nvPr>
        </p:nvSpPr>
        <p:spPr>
          <a:xfrm>
            <a:off x="0" y="0"/>
            <a:ext cx="12192000" cy="4333364"/>
          </a:xfrm>
          <a:prstGeom prst="rect">
            <a:avLst/>
          </a:prstGeom>
        </p:spPr>
        <p:txBody>
          <a:bodyPr/>
          <a:lstStyle/>
          <a:p>
            <a:endParaRPr lang="en-VE"/>
          </a:p>
        </p:txBody>
      </p:sp>
      <p:sp>
        <p:nvSpPr>
          <p:cNvPr id="4" name="TextBox 3">
            <a:extLst>
              <a:ext uri="{FF2B5EF4-FFF2-40B4-BE49-F238E27FC236}">
                <a16:creationId xmlns:a16="http://schemas.microsoft.com/office/drawing/2014/main" id="{247DA702-D820-EEC7-8CD9-DFBD24BC3C9C}"/>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3597629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951F027-9EE1-610F-0289-ADA9D4834C8C}"/>
              </a:ext>
            </a:extLst>
          </p:cNvPr>
          <p:cNvSpPr>
            <a:spLocks noGrp="1"/>
          </p:cNvSpPr>
          <p:nvPr>
            <p:ph sz="quarter" idx="16"/>
          </p:nvPr>
        </p:nvSpPr>
        <p:spPr>
          <a:xfrm>
            <a:off x="767556" y="1569027"/>
            <a:ext cx="10656888" cy="4737373"/>
          </a:xfrm>
          <a:prstGeom prst="rect">
            <a:avLst/>
          </a:prstGeom>
        </p:spPr>
        <p:txBody>
          <a:bodyPr/>
          <a:lstStyle>
            <a:lvl1pPr>
              <a:defRPr>
                <a:solidFill>
                  <a:schemeClr val="tx2"/>
                </a:solidFill>
              </a:defRPr>
            </a:lvl1pPr>
            <a:lvl2pPr marL="7938" indent="0">
              <a:buFont typeface="Arial" panose="020B0604020202020204" pitchFamily="34" charset="0"/>
              <a:buNone/>
              <a:defRPr>
                <a:solidFill>
                  <a:schemeClr val="tx2"/>
                </a:solidFill>
              </a:defRPr>
            </a:lvl2pPr>
            <a:lvl3pPr marL="285750" indent="-285750">
              <a:buFont typeface="System Font Regular"/>
              <a:buChar char="⁃"/>
              <a:defRPr>
                <a:solidFill>
                  <a:schemeClr val="tx2"/>
                </a:solidFill>
              </a:defRPr>
            </a:lvl3pPr>
            <a:lvl4pPr marL="635000" indent="-215900">
              <a:buFont typeface="Arial" panose="020B0604020202020204" pitchFamily="34" charset="0"/>
              <a:buChar char="•"/>
              <a:defRPr>
                <a:solidFill>
                  <a:schemeClr val="tx2"/>
                </a:solidFill>
              </a:defRPr>
            </a:lvl4pPr>
            <a:lvl5pPr marL="1066800" indent="-152400">
              <a:buFont typeface="System Font Regular"/>
              <a:buChar cha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Title 1">
            <a:extLst>
              <a:ext uri="{FF2B5EF4-FFF2-40B4-BE49-F238E27FC236}">
                <a16:creationId xmlns:a16="http://schemas.microsoft.com/office/drawing/2014/main" id="{D4C0B343-3A2E-0098-0E8A-72F02A99E0A2}"/>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2" name="Picture 1">
            <a:extLst>
              <a:ext uri="{FF2B5EF4-FFF2-40B4-BE49-F238E27FC236}">
                <a16:creationId xmlns:a16="http://schemas.microsoft.com/office/drawing/2014/main" id="{78F89057-84CA-7239-84B6-6E63C0B43C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3437529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ategory Bullet List ">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A88C058-3A60-4FDF-66FF-FDD3DAD2FA62}"/>
              </a:ext>
            </a:extLst>
          </p:cNvPr>
          <p:cNvSpPr>
            <a:spLocks noGrp="1"/>
          </p:cNvSpPr>
          <p:nvPr>
            <p:ph type="body" sz="quarter" idx="14"/>
          </p:nvPr>
        </p:nvSpPr>
        <p:spPr>
          <a:xfrm>
            <a:off x="777875" y="1579418"/>
            <a:ext cx="9729788" cy="3665682"/>
          </a:xfrm>
          <a:prstGeom prst="rect">
            <a:avLst/>
          </a:prstGeom>
        </p:spPr>
        <p:txBody>
          <a:bodyPr/>
          <a:lstStyle>
            <a:lvl1pPr>
              <a:buSzPct val="104000"/>
              <a:buFontTx/>
              <a:buBlip>
                <a:blip r:embed="rId2"/>
              </a:buBlip>
              <a:defRPr/>
            </a:lvl1pPr>
            <a:lvl2pPr>
              <a:buSzPct val="104000"/>
              <a:buFontTx/>
              <a:buBlip>
                <a:blip r:embed="rId2"/>
              </a:buBlip>
              <a:defRPr/>
            </a:lvl2pPr>
            <a:lvl3pPr>
              <a:buSzPct val="104000"/>
              <a:buFontTx/>
              <a:buBlip>
                <a:blip r:embed="rId2"/>
              </a:buBlip>
              <a:defRPr/>
            </a:lvl3pPr>
            <a:lvl4pPr>
              <a:buSzPct val="104000"/>
              <a:buFontTx/>
              <a:buBlip>
                <a:blip r:embed="rId2"/>
              </a:buBlip>
              <a:defRPr/>
            </a:lvl4pPr>
            <a:lvl5pPr>
              <a:buSzPct val="104000"/>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FDE306F-09FE-BACA-F029-02AF8495208B}"/>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B3A29C3F-F0DA-57C5-8598-43F5F709241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68001" y="455790"/>
            <a:ext cx="267636" cy="408144"/>
          </a:xfrm>
          <a:prstGeom prst="rect">
            <a:avLst/>
          </a:prstGeom>
        </p:spPr>
      </p:pic>
    </p:spTree>
    <p:extLst>
      <p:ext uri="{BB962C8B-B14F-4D97-AF65-F5344CB8AC3E}">
        <p14:creationId xmlns:p14="http://schemas.microsoft.com/office/powerpoint/2010/main" val="2980741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chemeClr val="tx2"/>
        </a:solidFill>
        <a:effectLst/>
      </p:bgPr>
    </p:bg>
    <p:spTree>
      <p:nvGrpSpPr>
        <p:cNvPr id="1" name=""/>
        <p:cNvGrpSpPr/>
        <p:nvPr/>
      </p:nvGrpSpPr>
      <p:grpSpPr>
        <a:xfrm>
          <a:off x="0" y="0"/>
          <a:ext cx="0" cy="0"/>
          <a:chOff x="0" y="0"/>
          <a:chExt cx="0" cy="0"/>
        </a:xfrm>
      </p:grpSpPr>
      <p:pic>
        <p:nvPicPr>
          <p:cNvPr id="4" name="Picture 3" descr="A blue background with orange text&#10;&#10;AI-generated content may be incorrect.">
            <a:extLst>
              <a:ext uri="{FF2B5EF4-FFF2-40B4-BE49-F238E27FC236}">
                <a16:creationId xmlns:a16="http://schemas.microsoft.com/office/drawing/2014/main" id="{F6F47D4B-D87E-6A09-C65D-2F3DA832DA1A}"/>
              </a:ext>
            </a:extLst>
          </p:cNvPr>
          <p:cNvPicPr>
            <a:picLocks noChangeAspect="1"/>
          </p:cNvPicPr>
          <p:nvPr userDrawn="1"/>
        </p:nvPicPr>
        <p:blipFill>
          <a:blip r:embed="rId2"/>
          <a:stretch>
            <a:fillRect/>
          </a:stretch>
        </p:blipFill>
        <p:spPr>
          <a:xfrm>
            <a:off x="4109" y="0"/>
            <a:ext cx="12187891" cy="6860313"/>
          </a:xfrm>
          <a:prstGeom prst="rect">
            <a:avLst/>
          </a:prstGeom>
        </p:spPr>
      </p:pic>
      <p:sp>
        <p:nvSpPr>
          <p:cNvPr id="2" name="TextBox 1">
            <a:extLst>
              <a:ext uri="{FF2B5EF4-FFF2-40B4-BE49-F238E27FC236}">
                <a16:creationId xmlns:a16="http://schemas.microsoft.com/office/drawing/2014/main" id="{24E818CE-A48E-CB5E-9676-52B9A7A3C16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590713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Agenda Light 2 Co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975D0FDC-C129-FE3C-FABC-0A61362622EB}"/>
              </a:ext>
            </a:extLst>
          </p:cNvPr>
          <p:cNvSpPr>
            <a:spLocks noGrp="1"/>
          </p:cNvSpPr>
          <p:nvPr>
            <p:ph type="subTitle" idx="1" hasCustomPrompt="1"/>
          </p:nvPr>
        </p:nvSpPr>
        <p:spPr>
          <a:xfrm>
            <a:off x="1227932" y="2343616"/>
            <a:ext cx="9728994" cy="3875416"/>
          </a:xfrm>
          <a:prstGeom prst="rect">
            <a:avLst/>
          </a:prstGeom>
        </p:spPr>
        <p:txBody>
          <a:bodyPr lIns="0" rIns="0" bIns="46800">
            <a:noAutofit/>
          </a:bodyPr>
          <a:lstStyle>
            <a:lvl1pPr marL="371475" indent="-371475" algn="l">
              <a:lnSpc>
                <a:spcPct val="100000"/>
              </a:lnSpc>
              <a:spcBef>
                <a:spcPts val="600"/>
              </a:spcBef>
              <a:spcAft>
                <a:spcPts val="600"/>
              </a:spcAft>
              <a:buClr>
                <a:schemeClr val="tx2"/>
              </a:buClr>
              <a:buSzPct val="200000"/>
              <a:buFont typeface="System Font Regular"/>
              <a:buChar char="◦"/>
              <a:defRPr sz="26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Agenda item 1</a:t>
            </a:r>
          </a:p>
          <a:p>
            <a:r>
              <a:rPr lang="en-US"/>
              <a:t>Agenda item 2</a:t>
            </a:r>
          </a:p>
          <a:p>
            <a:r>
              <a:rPr lang="en-US"/>
              <a:t>Agenda item 3</a:t>
            </a:r>
          </a:p>
          <a:p>
            <a:r>
              <a:rPr lang="en-US"/>
              <a:t>Agenda item 4</a:t>
            </a:r>
          </a:p>
          <a:p>
            <a:r>
              <a:rPr lang="en-US"/>
              <a:t>Agenda item 5</a:t>
            </a:r>
          </a:p>
        </p:txBody>
      </p:sp>
    </p:spTree>
    <p:extLst>
      <p:ext uri="{BB962C8B-B14F-4D97-AF65-F5344CB8AC3E}">
        <p14:creationId xmlns:p14="http://schemas.microsoft.com/office/powerpoint/2010/main" val="206137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Green + Picture">
    <p:bg>
      <p:bgPr>
        <a:solidFill>
          <a:schemeClr val="bg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135BE60-3205-5437-074B-87D24A94FDC4}"/>
              </a:ext>
            </a:extLst>
          </p:cNvPr>
          <p:cNvSpPr>
            <a:spLocks noGrp="1"/>
          </p:cNvSpPr>
          <p:nvPr>
            <p:ph type="pic" sz="quarter" idx="11"/>
          </p:nvPr>
        </p:nvSpPr>
        <p:spPr>
          <a:xfrm>
            <a:off x="7248525" y="0"/>
            <a:ext cx="4943475" cy="6858000"/>
          </a:xfrm>
          <a:prstGeom prst="rect">
            <a:avLst/>
          </a:prstGeom>
          <a:solidFill>
            <a:schemeClr val="bg1"/>
          </a:solidFill>
        </p:spPr>
        <p:txBody>
          <a:bodyPr/>
          <a:lstStyle/>
          <a:p>
            <a:endParaRPr lang="en-VE"/>
          </a:p>
        </p:txBody>
      </p:sp>
      <p:pic>
        <p:nvPicPr>
          <p:cNvPr id="2" name="Graphic 1">
            <a:extLst>
              <a:ext uri="{FF2B5EF4-FFF2-40B4-BE49-F238E27FC236}">
                <a16:creationId xmlns:a16="http://schemas.microsoft.com/office/drawing/2014/main" id="{ED7A1694-DD37-9600-EBDF-946E7942853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rcRect l="31977" t="43347" r="30842" b="43258"/>
          <a:stretch>
            <a:fillRect/>
          </a:stretch>
        </p:blipFill>
        <p:spPr>
          <a:xfrm>
            <a:off x="733182" y="602872"/>
            <a:ext cx="1900016" cy="528941"/>
          </a:xfrm>
          <a:prstGeom prst="rect">
            <a:avLst/>
          </a:prstGeom>
        </p:spPr>
      </p:pic>
      <p:sp>
        <p:nvSpPr>
          <p:cNvPr id="3" name="Title 1">
            <a:extLst>
              <a:ext uri="{FF2B5EF4-FFF2-40B4-BE49-F238E27FC236}">
                <a16:creationId xmlns:a16="http://schemas.microsoft.com/office/drawing/2014/main" id="{153A243B-4B39-D208-A06F-19DA6C70BABE}"/>
              </a:ext>
            </a:extLst>
          </p:cNvPr>
          <p:cNvSpPr>
            <a:spLocks noGrp="1"/>
          </p:cNvSpPr>
          <p:nvPr>
            <p:ph type="ctrTitle" hasCustomPrompt="1"/>
          </p:nvPr>
        </p:nvSpPr>
        <p:spPr>
          <a:xfrm>
            <a:off x="767557" y="1348508"/>
            <a:ext cx="5645943" cy="2742047"/>
          </a:xfrm>
        </p:spPr>
        <p:txBody>
          <a:bodyPr lIns="0" rIns="0" anchor="b">
            <a:noAutofit/>
          </a:bodyPr>
          <a:lstStyle>
            <a:lvl1pPr algn="l">
              <a:lnSpc>
                <a:spcPts val="4100"/>
              </a:lnSpc>
              <a:defRPr sz="3600" b="0" i="0">
                <a:solidFill>
                  <a:schemeClr val="tx2"/>
                </a:solidFill>
                <a:latin typeface="+mj-lt"/>
              </a:defRPr>
            </a:lvl1pPr>
          </a:lstStyle>
          <a:p>
            <a:r>
              <a:rPr lang="en-US"/>
              <a:t>Title line 1</a:t>
            </a:r>
            <a:br>
              <a:rPr lang="en-US"/>
            </a:br>
            <a:r>
              <a:rPr lang="en-US"/>
              <a:t>Title line 2</a:t>
            </a:r>
            <a:br>
              <a:rPr lang="en-US"/>
            </a:br>
            <a:r>
              <a:rPr lang="en-US"/>
              <a:t>do not exceed title line 3</a:t>
            </a:r>
          </a:p>
        </p:txBody>
      </p:sp>
      <p:sp>
        <p:nvSpPr>
          <p:cNvPr id="7" name="Subtitle 2">
            <a:extLst>
              <a:ext uri="{FF2B5EF4-FFF2-40B4-BE49-F238E27FC236}">
                <a16:creationId xmlns:a16="http://schemas.microsoft.com/office/drawing/2014/main" id="{69289E51-6BB9-7BA3-FAC3-E51F2C890531}"/>
              </a:ext>
            </a:extLst>
          </p:cNvPr>
          <p:cNvSpPr>
            <a:spLocks noGrp="1"/>
          </p:cNvSpPr>
          <p:nvPr>
            <p:ph type="subTitle" idx="1" hasCustomPrompt="1"/>
          </p:nvPr>
        </p:nvSpPr>
        <p:spPr>
          <a:xfrm>
            <a:off x="767557" y="4540337"/>
            <a:ext cx="5645943" cy="851589"/>
          </a:xfrm>
          <a:prstGeom prst="rect">
            <a:avLst/>
          </a:prstGeom>
        </p:spPr>
        <p:txBody>
          <a:bodyPr lIns="0" rIns="0">
            <a:noAutofit/>
          </a:bodyPr>
          <a:lstStyle>
            <a:lvl1pPr marL="0" indent="0" algn="l">
              <a:lnSpc>
                <a:spcPts val="3000"/>
              </a:lnSpc>
              <a:buNone/>
              <a:defRPr sz="2100" b="0" i="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Headline 1</a:t>
            </a:r>
          </a:p>
          <a:p>
            <a:r>
              <a:rPr lang="en-US"/>
              <a:t>Subtitle Headline 2</a:t>
            </a:r>
          </a:p>
        </p:txBody>
      </p:sp>
      <p:sp>
        <p:nvSpPr>
          <p:cNvPr id="9" name="Rectangle 8">
            <a:extLst>
              <a:ext uri="{FF2B5EF4-FFF2-40B4-BE49-F238E27FC236}">
                <a16:creationId xmlns:a16="http://schemas.microsoft.com/office/drawing/2014/main" id="{D670ED18-829F-A53C-8950-3304DB9754EE}"/>
              </a:ext>
            </a:extLst>
          </p:cNvPr>
          <p:cNvSpPr/>
          <p:nvPr userDrawn="1"/>
        </p:nvSpPr>
        <p:spPr>
          <a:xfrm>
            <a:off x="687422" y="5841709"/>
            <a:ext cx="5726077" cy="689720"/>
          </a:xfrm>
          <a:prstGeom prst="rect">
            <a:avLst/>
          </a:prstGeom>
          <a:solidFill>
            <a:schemeClr val="bg1">
              <a:alpha val="1972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143" rtl="0" eaLnBrk="1" fontAlgn="auto" latinLnBrk="0" hangingPunct="1">
              <a:lnSpc>
                <a:spcPct val="100000"/>
              </a:lnSpc>
              <a:spcBef>
                <a:spcPts val="0"/>
              </a:spcBef>
              <a:spcAft>
                <a:spcPts val="0"/>
              </a:spcAft>
              <a:buClrTx/>
              <a:buSzTx/>
              <a:buFontTx/>
              <a:buNone/>
              <a:tabLst/>
              <a:defRPr/>
            </a:pPr>
            <a:r>
              <a:rPr lang="en-US" sz="900" b="0" i="0">
                <a:solidFill>
                  <a:schemeClr val="tx2"/>
                </a:solidFill>
                <a:latin typeface="+mn-lt"/>
                <a:ea typeface="Lato Light" panose="020F0502020204030203" pitchFamily="34" charset="0"/>
                <a:cs typeface="Lato Light" panose="020F0502020204030203" pitchFamily="34" charset="0"/>
              </a:rPr>
              <a:t>The content contained herein (“Confidential Information”) are the confidential property of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and may not be copied or distributed outside the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organization without the express written consent of </a:t>
            </a:r>
            <a:r>
              <a:rPr lang="en-US" sz="900" b="0" i="0" err="1">
                <a:solidFill>
                  <a:schemeClr val="tx2"/>
                </a:solidFill>
                <a:latin typeface="+mn-lt"/>
                <a:ea typeface="Lato Light" panose="020F0502020204030203" pitchFamily="34" charset="0"/>
                <a:cs typeface="Lato Light" panose="020F0502020204030203" pitchFamily="34" charset="0"/>
              </a:rPr>
              <a:t>HHAeXchange</a:t>
            </a:r>
            <a:r>
              <a:rPr lang="en-US" sz="900" b="0" i="0">
                <a:solidFill>
                  <a:schemeClr val="tx2"/>
                </a:solidFill>
                <a:latin typeface="+mn-lt"/>
                <a:ea typeface="Lato Light" panose="020F0502020204030203" pitchFamily="34" charset="0"/>
                <a:cs typeface="Lato Light" panose="020F0502020204030203" pitchFamily="34" charset="0"/>
              </a:rPr>
              <a:t>. Distribution of this document or disclosure of any Confidential Information set forth herein to any party other than the intended recipient(s) of this presentation is expressly prohibited.</a:t>
            </a:r>
          </a:p>
        </p:txBody>
      </p:sp>
    </p:spTree>
    <p:extLst>
      <p:ext uri="{BB962C8B-B14F-4D97-AF65-F5344CB8AC3E}">
        <p14:creationId xmlns:p14="http://schemas.microsoft.com/office/powerpoint/2010/main" val="2201851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Agenda Light 2 Co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0305215-82C1-4ABC-0739-8C878A3E383C}"/>
              </a:ext>
            </a:extLst>
          </p:cNvPr>
          <p:cNvSpPr>
            <a:spLocks noGrp="1"/>
          </p:cNvSpPr>
          <p:nvPr>
            <p:ph type="subTitle" idx="1" hasCustomPrompt="1"/>
          </p:nvPr>
        </p:nvSpPr>
        <p:spPr>
          <a:xfrm>
            <a:off x="1227932" y="2343616"/>
            <a:ext cx="9728994" cy="3875416"/>
          </a:xfrm>
          <a:prstGeom prst="rect">
            <a:avLst/>
          </a:prstGeom>
        </p:spPr>
        <p:txBody>
          <a:bodyPr lIns="0" rIns="0" bIns="46800">
            <a:noAutofit/>
          </a:bodyPr>
          <a:lstStyle>
            <a:lvl1pPr marL="371475" indent="-371475" algn="l">
              <a:lnSpc>
                <a:spcPct val="100000"/>
              </a:lnSpc>
              <a:spcBef>
                <a:spcPts val="600"/>
              </a:spcBef>
              <a:spcAft>
                <a:spcPts val="600"/>
              </a:spcAft>
              <a:buClr>
                <a:schemeClr val="accent1"/>
              </a:buClr>
              <a:buSzPct val="100000"/>
              <a:buFont typeface="Courier New" panose="02070309020205020404" pitchFamily="49" charset="0"/>
              <a:buChar char="o"/>
              <a:defRPr sz="2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Agenda item 1</a:t>
            </a:r>
          </a:p>
          <a:p>
            <a:r>
              <a:rPr lang="en-US"/>
              <a:t>Agenda item 2</a:t>
            </a:r>
          </a:p>
          <a:p>
            <a:r>
              <a:rPr lang="en-US"/>
              <a:t>Agenda item 3</a:t>
            </a:r>
          </a:p>
          <a:p>
            <a:r>
              <a:rPr lang="en-US"/>
              <a:t>Agenda item 4</a:t>
            </a:r>
          </a:p>
          <a:p>
            <a:r>
              <a:rPr lang="en-US"/>
              <a:t>Agenda item 5</a:t>
            </a:r>
          </a:p>
        </p:txBody>
      </p:sp>
      <p:sp>
        <p:nvSpPr>
          <p:cNvPr id="2" name="TextBox 1">
            <a:extLst>
              <a:ext uri="{FF2B5EF4-FFF2-40B4-BE49-F238E27FC236}">
                <a16:creationId xmlns:a16="http://schemas.microsoft.com/office/drawing/2014/main" id="{881C7D9C-7B5B-7569-14C0-CDE27C9DF982}"/>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12541689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hree Spearkers Dark Green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3D8EB9D7-643E-105B-B38D-EF7251B1F646}"/>
              </a:ext>
            </a:extLst>
          </p:cNvPr>
          <p:cNvSpPr>
            <a:spLocks noGrp="1"/>
          </p:cNvSpPr>
          <p:nvPr>
            <p:ph type="pic" sz="quarter" idx="14"/>
          </p:nvPr>
        </p:nvSpPr>
        <p:spPr>
          <a:xfrm>
            <a:off x="1232064" y="2625855"/>
            <a:ext cx="2307652" cy="2307652"/>
          </a:xfrm>
          <a:prstGeom prst="ellipse">
            <a:avLst/>
          </a:prstGeom>
          <a:solidFill>
            <a:schemeClr val="bg2"/>
          </a:solidFill>
        </p:spPr>
        <p:txBody>
          <a:bodyPr/>
          <a:lstStyle/>
          <a:p>
            <a:endParaRPr lang="en-VE"/>
          </a:p>
        </p:txBody>
      </p:sp>
      <p:sp>
        <p:nvSpPr>
          <p:cNvPr id="9" name="Picture Placeholder 10">
            <a:extLst>
              <a:ext uri="{FF2B5EF4-FFF2-40B4-BE49-F238E27FC236}">
                <a16:creationId xmlns:a16="http://schemas.microsoft.com/office/drawing/2014/main" id="{F5762BDE-FE2A-B182-81DF-93C3239BF39F}"/>
              </a:ext>
            </a:extLst>
          </p:cNvPr>
          <p:cNvSpPr>
            <a:spLocks noGrp="1"/>
          </p:cNvSpPr>
          <p:nvPr>
            <p:ph type="pic" sz="quarter" idx="15"/>
          </p:nvPr>
        </p:nvSpPr>
        <p:spPr>
          <a:xfrm>
            <a:off x="4943872" y="2625855"/>
            <a:ext cx="2307652" cy="2307652"/>
          </a:xfrm>
          <a:prstGeom prst="ellipse">
            <a:avLst/>
          </a:prstGeom>
          <a:solidFill>
            <a:schemeClr val="bg2"/>
          </a:solidFill>
        </p:spPr>
        <p:txBody>
          <a:bodyPr/>
          <a:lstStyle/>
          <a:p>
            <a:endParaRPr lang="en-VE"/>
          </a:p>
        </p:txBody>
      </p:sp>
      <p:sp>
        <p:nvSpPr>
          <p:cNvPr id="11" name="Picture Placeholder 10">
            <a:extLst>
              <a:ext uri="{FF2B5EF4-FFF2-40B4-BE49-F238E27FC236}">
                <a16:creationId xmlns:a16="http://schemas.microsoft.com/office/drawing/2014/main" id="{EFA3D60F-7991-006E-A03B-5CC1DBE64401}"/>
              </a:ext>
            </a:extLst>
          </p:cNvPr>
          <p:cNvSpPr>
            <a:spLocks noGrp="1"/>
          </p:cNvSpPr>
          <p:nvPr>
            <p:ph type="pic" sz="quarter" idx="16"/>
          </p:nvPr>
        </p:nvSpPr>
        <p:spPr>
          <a:xfrm>
            <a:off x="8652284" y="2625855"/>
            <a:ext cx="2307652" cy="2307652"/>
          </a:xfrm>
          <a:prstGeom prst="ellipse">
            <a:avLst/>
          </a:prstGeom>
          <a:solidFill>
            <a:schemeClr val="bg2"/>
          </a:solidFill>
        </p:spPr>
        <p:txBody>
          <a:bodyPr/>
          <a:lstStyle/>
          <a:p>
            <a:endParaRPr lang="en-VE"/>
          </a:p>
        </p:txBody>
      </p:sp>
      <p:pic>
        <p:nvPicPr>
          <p:cNvPr id="13" name="Graphic 12">
            <a:extLst>
              <a:ext uri="{FF2B5EF4-FFF2-40B4-BE49-F238E27FC236}">
                <a16:creationId xmlns:a16="http://schemas.microsoft.com/office/drawing/2014/main" id="{8CE06E9A-8AB0-4EF4-8DFA-1B8F173D65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08237" y="5006650"/>
            <a:ext cx="1091977" cy="405000"/>
          </a:xfrm>
          <a:prstGeom prst="rect">
            <a:avLst/>
          </a:prstGeom>
        </p:spPr>
      </p:pic>
      <p:pic>
        <p:nvPicPr>
          <p:cNvPr id="14" name="Graphic 13">
            <a:extLst>
              <a:ext uri="{FF2B5EF4-FFF2-40B4-BE49-F238E27FC236}">
                <a16:creationId xmlns:a16="http://schemas.microsoft.com/office/drawing/2014/main" id="{33A777FC-EF2A-E3EA-91F3-D5CA5AE890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05197" y="5017282"/>
            <a:ext cx="1091977" cy="405000"/>
          </a:xfrm>
          <a:prstGeom prst="rect">
            <a:avLst/>
          </a:prstGeom>
        </p:spPr>
      </p:pic>
      <p:pic>
        <p:nvPicPr>
          <p:cNvPr id="15" name="Graphic 14">
            <a:extLst>
              <a:ext uri="{FF2B5EF4-FFF2-40B4-BE49-F238E27FC236}">
                <a16:creationId xmlns:a16="http://schemas.microsoft.com/office/drawing/2014/main" id="{B250B392-646F-D31F-03AD-14AE97B5770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8348" y="5017282"/>
            <a:ext cx="1091977" cy="405000"/>
          </a:xfrm>
          <a:prstGeom prst="rect">
            <a:avLst/>
          </a:prstGeom>
        </p:spPr>
      </p:pic>
      <p:sp>
        <p:nvSpPr>
          <p:cNvPr id="16" name="Text Placeholder 22">
            <a:extLst>
              <a:ext uri="{FF2B5EF4-FFF2-40B4-BE49-F238E27FC236}">
                <a16:creationId xmlns:a16="http://schemas.microsoft.com/office/drawing/2014/main" id="{5F6DDB47-BD6C-0A14-79FD-C3CE76173AEB}"/>
              </a:ext>
            </a:extLst>
          </p:cNvPr>
          <p:cNvSpPr>
            <a:spLocks noGrp="1"/>
          </p:cNvSpPr>
          <p:nvPr>
            <p:ph type="body" sz="quarter" idx="17"/>
          </p:nvPr>
        </p:nvSpPr>
        <p:spPr>
          <a:xfrm>
            <a:off x="767557"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7" name="Text Placeholder 22">
            <a:extLst>
              <a:ext uri="{FF2B5EF4-FFF2-40B4-BE49-F238E27FC236}">
                <a16:creationId xmlns:a16="http://schemas.microsoft.com/office/drawing/2014/main" id="{AC845515-F808-D47B-A311-168E4BC26F35}"/>
              </a:ext>
            </a:extLst>
          </p:cNvPr>
          <p:cNvSpPr>
            <a:spLocks noGrp="1"/>
          </p:cNvSpPr>
          <p:nvPr>
            <p:ph type="body" sz="quarter" idx="18"/>
          </p:nvPr>
        </p:nvSpPr>
        <p:spPr>
          <a:xfrm>
            <a:off x="4478319"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8" name="Text Placeholder 22">
            <a:extLst>
              <a:ext uri="{FF2B5EF4-FFF2-40B4-BE49-F238E27FC236}">
                <a16:creationId xmlns:a16="http://schemas.microsoft.com/office/drawing/2014/main" id="{B79759B2-5C50-C783-21BB-7F209C24B73F}"/>
              </a:ext>
            </a:extLst>
          </p:cNvPr>
          <p:cNvSpPr>
            <a:spLocks noGrp="1"/>
          </p:cNvSpPr>
          <p:nvPr>
            <p:ph type="body" sz="quarter" idx="19"/>
          </p:nvPr>
        </p:nvSpPr>
        <p:spPr>
          <a:xfrm>
            <a:off x="8184357" y="1828800"/>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TextBox 3">
            <a:extLst>
              <a:ext uri="{FF2B5EF4-FFF2-40B4-BE49-F238E27FC236}">
                <a16:creationId xmlns:a16="http://schemas.microsoft.com/office/drawing/2014/main" id="{50A26BDF-A383-5F3E-FCA9-AA78EFD525FB}"/>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4442737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Spearkers Light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95D38205-438A-30FB-8201-650DA1D966CB}"/>
              </a:ext>
            </a:extLst>
          </p:cNvPr>
          <p:cNvSpPr>
            <a:spLocks noGrp="1"/>
          </p:cNvSpPr>
          <p:nvPr>
            <p:ph type="pic" sz="quarter" idx="14"/>
          </p:nvPr>
        </p:nvSpPr>
        <p:spPr>
          <a:xfrm>
            <a:off x="1232064" y="1839046"/>
            <a:ext cx="2307652" cy="2307652"/>
          </a:xfrm>
          <a:prstGeom prst="ellipse">
            <a:avLst/>
          </a:prstGeom>
          <a:solidFill>
            <a:schemeClr val="bg2"/>
          </a:solidFill>
        </p:spPr>
        <p:txBody>
          <a:bodyPr/>
          <a:lstStyle/>
          <a:p>
            <a:endParaRPr lang="en-VE"/>
          </a:p>
        </p:txBody>
      </p:sp>
      <p:sp>
        <p:nvSpPr>
          <p:cNvPr id="3" name="Picture Placeholder 10">
            <a:extLst>
              <a:ext uri="{FF2B5EF4-FFF2-40B4-BE49-F238E27FC236}">
                <a16:creationId xmlns:a16="http://schemas.microsoft.com/office/drawing/2014/main" id="{C620D703-AE7D-FA77-58AC-F73C8E3028E1}"/>
              </a:ext>
            </a:extLst>
          </p:cNvPr>
          <p:cNvSpPr>
            <a:spLocks noGrp="1"/>
          </p:cNvSpPr>
          <p:nvPr>
            <p:ph type="pic" sz="quarter" idx="15"/>
          </p:nvPr>
        </p:nvSpPr>
        <p:spPr>
          <a:xfrm>
            <a:off x="4943872" y="1839046"/>
            <a:ext cx="2307652" cy="2307652"/>
          </a:xfrm>
          <a:prstGeom prst="ellipse">
            <a:avLst/>
          </a:prstGeom>
          <a:solidFill>
            <a:schemeClr val="bg2"/>
          </a:solidFill>
        </p:spPr>
        <p:txBody>
          <a:bodyPr/>
          <a:lstStyle/>
          <a:p>
            <a:endParaRPr lang="en-VE"/>
          </a:p>
        </p:txBody>
      </p:sp>
      <p:sp>
        <p:nvSpPr>
          <p:cNvPr id="7" name="Picture Placeholder 10">
            <a:extLst>
              <a:ext uri="{FF2B5EF4-FFF2-40B4-BE49-F238E27FC236}">
                <a16:creationId xmlns:a16="http://schemas.microsoft.com/office/drawing/2014/main" id="{B66D7D1D-58F9-1F9C-0F69-E129037F0F62}"/>
              </a:ext>
            </a:extLst>
          </p:cNvPr>
          <p:cNvSpPr>
            <a:spLocks noGrp="1"/>
          </p:cNvSpPr>
          <p:nvPr>
            <p:ph type="pic" sz="quarter" idx="16"/>
          </p:nvPr>
        </p:nvSpPr>
        <p:spPr>
          <a:xfrm>
            <a:off x="8652284" y="1839046"/>
            <a:ext cx="2307652" cy="2307652"/>
          </a:xfrm>
          <a:prstGeom prst="ellipse">
            <a:avLst/>
          </a:prstGeom>
          <a:solidFill>
            <a:schemeClr val="bg2"/>
          </a:solidFill>
        </p:spPr>
        <p:txBody>
          <a:bodyPr/>
          <a:lstStyle/>
          <a:p>
            <a:endParaRPr lang="en-VE"/>
          </a:p>
        </p:txBody>
      </p:sp>
      <p:sp>
        <p:nvSpPr>
          <p:cNvPr id="14" name="Text Placeholder 22">
            <a:extLst>
              <a:ext uri="{FF2B5EF4-FFF2-40B4-BE49-F238E27FC236}">
                <a16:creationId xmlns:a16="http://schemas.microsoft.com/office/drawing/2014/main" id="{DBC7E425-15A4-CB11-1B2D-28B3A23D51C8}"/>
              </a:ext>
            </a:extLst>
          </p:cNvPr>
          <p:cNvSpPr>
            <a:spLocks noGrp="1"/>
          </p:cNvSpPr>
          <p:nvPr>
            <p:ph type="body" sz="quarter" idx="17"/>
          </p:nvPr>
        </p:nvSpPr>
        <p:spPr>
          <a:xfrm>
            <a:off x="767557"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655A34F4-A7A0-6B8B-8048-749719A8959D}"/>
              </a:ext>
            </a:extLst>
          </p:cNvPr>
          <p:cNvSpPr>
            <a:spLocks noGrp="1"/>
          </p:cNvSpPr>
          <p:nvPr>
            <p:ph type="body" sz="quarter" idx="18"/>
          </p:nvPr>
        </p:nvSpPr>
        <p:spPr>
          <a:xfrm>
            <a:off x="4478319"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6" name="Text Placeholder 22">
            <a:extLst>
              <a:ext uri="{FF2B5EF4-FFF2-40B4-BE49-F238E27FC236}">
                <a16:creationId xmlns:a16="http://schemas.microsoft.com/office/drawing/2014/main" id="{63B2710B-0167-D29A-849E-BD85D9C05992}"/>
              </a:ext>
            </a:extLst>
          </p:cNvPr>
          <p:cNvSpPr>
            <a:spLocks noGrp="1"/>
          </p:cNvSpPr>
          <p:nvPr>
            <p:ph type="body" sz="quarter" idx="19"/>
          </p:nvPr>
        </p:nvSpPr>
        <p:spPr>
          <a:xfrm>
            <a:off x="8184357"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Tree>
    <p:extLst>
      <p:ext uri="{BB962C8B-B14F-4D97-AF65-F5344CB8AC3E}">
        <p14:creationId xmlns:p14="http://schemas.microsoft.com/office/powerpoint/2010/main" val="22315033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wo Spearkers Dark Green T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4038600" y="6333630"/>
            <a:ext cx="4114800" cy="365125"/>
          </a:xfrm>
          <a:prstGeom prst="rect">
            <a:avLst/>
          </a:prstGeom>
        </p:spPr>
        <p:txBody>
          <a:bodyPr/>
          <a:lstStyle>
            <a:lvl1pPr>
              <a:defRPr>
                <a:solidFill>
                  <a:schemeClr val="bg1"/>
                </a:solidFill>
              </a:defRPr>
            </a:lvl1pPr>
          </a:lstStyle>
          <a:p>
            <a:endParaRPr lang="en-VE"/>
          </a:p>
        </p:txBody>
      </p:sp>
      <p:sp>
        <p:nvSpPr>
          <p:cNvPr id="2" name="Picture Placeholder 10">
            <a:extLst>
              <a:ext uri="{FF2B5EF4-FFF2-40B4-BE49-F238E27FC236}">
                <a16:creationId xmlns:a16="http://schemas.microsoft.com/office/drawing/2014/main" id="{3E865E00-A2C9-9E8A-0C68-986D709DC781}"/>
              </a:ext>
            </a:extLst>
          </p:cNvPr>
          <p:cNvSpPr>
            <a:spLocks noGrp="1"/>
          </p:cNvSpPr>
          <p:nvPr>
            <p:ph type="pic" sz="quarter" idx="14"/>
          </p:nvPr>
        </p:nvSpPr>
        <p:spPr>
          <a:xfrm>
            <a:off x="2617951" y="1828414"/>
            <a:ext cx="2307652" cy="2307652"/>
          </a:xfrm>
          <a:prstGeom prst="ellipse">
            <a:avLst/>
          </a:prstGeom>
          <a:solidFill>
            <a:schemeClr val="bg2"/>
          </a:solidFill>
        </p:spPr>
        <p:txBody>
          <a:bodyPr/>
          <a:lstStyle/>
          <a:p>
            <a:endParaRPr lang="en-VE"/>
          </a:p>
        </p:txBody>
      </p:sp>
      <p:sp>
        <p:nvSpPr>
          <p:cNvPr id="3" name="Picture Placeholder 10">
            <a:extLst>
              <a:ext uri="{FF2B5EF4-FFF2-40B4-BE49-F238E27FC236}">
                <a16:creationId xmlns:a16="http://schemas.microsoft.com/office/drawing/2014/main" id="{436ECEA8-3B5C-AAAC-FA19-0B3BB5573CF4}"/>
              </a:ext>
            </a:extLst>
          </p:cNvPr>
          <p:cNvSpPr>
            <a:spLocks noGrp="1"/>
          </p:cNvSpPr>
          <p:nvPr>
            <p:ph type="pic" sz="quarter" idx="15"/>
          </p:nvPr>
        </p:nvSpPr>
        <p:spPr>
          <a:xfrm>
            <a:off x="7248525" y="1828414"/>
            <a:ext cx="2307652" cy="2307652"/>
          </a:xfrm>
          <a:prstGeom prst="ellipse">
            <a:avLst/>
          </a:prstGeom>
          <a:solidFill>
            <a:schemeClr val="bg2"/>
          </a:solidFill>
        </p:spPr>
        <p:txBody>
          <a:bodyPr/>
          <a:lstStyle/>
          <a:p>
            <a:endParaRPr lang="en-VE"/>
          </a:p>
        </p:txBody>
      </p:sp>
      <p:sp>
        <p:nvSpPr>
          <p:cNvPr id="14" name="Text Placeholder 22">
            <a:extLst>
              <a:ext uri="{FF2B5EF4-FFF2-40B4-BE49-F238E27FC236}">
                <a16:creationId xmlns:a16="http://schemas.microsoft.com/office/drawing/2014/main" id="{F5240CD2-1228-EAD6-304B-01EE9BC6FB03}"/>
              </a:ext>
            </a:extLst>
          </p:cNvPr>
          <p:cNvSpPr>
            <a:spLocks noGrp="1"/>
          </p:cNvSpPr>
          <p:nvPr>
            <p:ph type="body" sz="quarter" idx="17"/>
          </p:nvPr>
        </p:nvSpPr>
        <p:spPr>
          <a:xfrm>
            <a:off x="2153444" y="4274289"/>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BACF9B89-14C5-57EE-E654-8DD6F1894649}"/>
              </a:ext>
            </a:extLst>
          </p:cNvPr>
          <p:cNvSpPr>
            <a:spLocks noGrp="1"/>
          </p:cNvSpPr>
          <p:nvPr>
            <p:ph type="body" sz="quarter" idx="18"/>
          </p:nvPr>
        </p:nvSpPr>
        <p:spPr>
          <a:xfrm>
            <a:off x="6782972" y="4274289"/>
            <a:ext cx="3240088" cy="786607"/>
          </a:xfrm>
          <a:prstGeom prst="rect">
            <a:avLst/>
          </a:prstGeom>
        </p:spPr>
        <p:txBody>
          <a:bodyPr/>
          <a:lstStyle>
            <a:lvl1pPr algn="ctr">
              <a:lnSpc>
                <a:spcPct val="100000"/>
              </a:lnSpc>
              <a:defRPr>
                <a:solidFill>
                  <a:schemeClr val="bg1"/>
                </a:solidFill>
              </a:defRPr>
            </a:lvl1pPr>
            <a:lvl2pPr algn="ctr">
              <a:lnSpc>
                <a:spcPct val="100000"/>
              </a:lnSpc>
              <a:defRPr>
                <a:solidFill>
                  <a:schemeClr val="bg1"/>
                </a:solidFill>
              </a:defRPr>
            </a:lvl2pPr>
            <a:lvl3pPr algn="ctr">
              <a:lnSpc>
                <a:spcPct val="100000"/>
              </a:lnSpc>
              <a:defRPr>
                <a:solidFill>
                  <a:schemeClr val="bg1"/>
                </a:solidFill>
              </a:defRPr>
            </a:lvl3pPr>
            <a:lvl4pPr algn="ctr">
              <a:lnSpc>
                <a:spcPct val="100000"/>
              </a:lnSpc>
              <a:defRPr>
                <a:solidFill>
                  <a:schemeClr val="bg1"/>
                </a:solidFill>
              </a:defRPr>
            </a:lvl4pPr>
            <a:lvl5pPr algn="ct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Slide Number Placeholder 6">
            <a:extLst>
              <a:ext uri="{FF2B5EF4-FFF2-40B4-BE49-F238E27FC236}">
                <a16:creationId xmlns:a16="http://schemas.microsoft.com/office/drawing/2014/main" id="{03B29A29-D40C-E451-E6E4-A721EEA5CEE9}"/>
              </a:ext>
            </a:extLst>
          </p:cNvPr>
          <p:cNvSpPr>
            <a:spLocks noGrp="1"/>
          </p:cNvSpPr>
          <p:nvPr>
            <p:ph type="sldNum" sz="quarter" idx="12"/>
          </p:nvPr>
        </p:nvSpPr>
        <p:spPr>
          <a:xfrm>
            <a:off x="9092148" y="6333630"/>
            <a:ext cx="2332296" cy="365125"/>
          </a:xfrm>
          <a:prstGeom prst="rect">
            <a:avLst/>
          </a:prstGeom>
        </p:spPr>
        <p:txBody>
          <a:bodyPr/>
          <a:lstStyle>
            <a:lvl1pPr>
              <a:defRPr>
                <a:solidFill>
                  <a:schemeClr val="accent5"/>
                </a:solidFill>
              </a:defRPr>
            </a:lvl1pPr>
          </a:lstStyle>
          <a:p>
            <a:fld id="{BCC61088-9C14-9B45-B18E-EE8C109ECAE0}" type="slidenum">
              <a:rPr lang="en-VE" smtClean="0"/>
              <a:pPr/>
              <a:t>‹#›</a:t>
            </a:fld>
            <a:endParaRPr lang="en-VE"/>
          </a:p>
        </p:txBody>
      </p:sp>
      <p:pic>
        <p:nvPicPr>
          <p:cNvPr id="5" name="Graphic 4">
            <a:extLst>
              <a:ext uri="{FF2B5EF4-FFF2-40B4-BE49-F238E27FC236}">
                <a16:creationId xmlns:a16="http://schemas.microsoft.com/office/drawing/2014/main" id="{DF962291-F52B-DC64-2C81-2C85BD6BCFFE}"/>
              </a:ext>
              <a:ext uri="{C183D7F6-B498-43B3-948B-1728B52AA6E4}">
                <adec:decorative xmlns:adec="http://schemas.microsoft.com/office/drawing/2017/decorative" val="0"/>
              </a:ext>
            </a:extLst>
          </p:cNvPr>
          <p:cNvPicPr>
            <a:picLocks noChangeAspect="1"/>
          </p:cNvPicPr>
          <p:nvPr userDrawn="1"/>
        </p:nvPicPr>
        <p:blipFill>
          <a:blip r:embed="rId3">
            <a:extLst>
              <a:ext uri="{96DAC541-7B7A-43D3-8B79-37D633B846F1}">
                <asvg:svgBlip xmlns:asvg="http://schemas.microsoft.com/office/drawing/2016/SVG/main" r:embed="rId4"/>
              </a:ext>
            </a:extLst>
          </a:blip>
          <a:srcRect l="30977" t="42811" r="29629" b="42581"/>
          <a:stretch>
            <a:fillRect/>
          </a:stretch>
        </p:blipFill>
        <p:spPr>
          <a:xfrm>
            <a:off x="754200" y="6371849"/>
            <a:ext cx="1075723" cy="308256"/>
          </a:xfrm>
          <a:prstGeom prst="rect">
            <a:avLst/>
          </a:prstGeom>
        </p:spPr>
      </p:pic>
    </p:spTree>
    <p:extLst>
      <p:ext uri="{BB962C8B-B14F-4D97-AF65-F5344CB8AC3E}">
        <p14:creationId xmlns:p14="http://schemas.microsoft.com/office/powerpoint/2010/main" val="90173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Spearkers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7B784561-515A-5142-AC10-73ABCFF562B0}"/>
              </a:ext>
            </a:extLst>
          </p:cNvPr>
          <p:cNvSpPr>
            <a:spLocks noGrp="1"/>
          </p:cNvSpPr>
          <p:nvPr>
            <p:ph type="pic" sz="quarter" idx="14"/>
          </p:nvPr>
        </p:nvSpPr>
        <p:spPr>
          <a:xfrm>
            <a:off x="2617951" y="1828414"/>
            <a:ext cx="2307652" cy="2307652"/>
          </a:xfrm>
          <a:prstGeom prst="ellipse">
            <a:avLst/>
          </a:prstGeom>
          <a:solidFill>
            <a:schemeClr val="tx2"/>
          </a:solidFill>
        </p:spPr>
        <p:txBody>
          <a:bodyPr/>
          <a:lstStyle/>
          <a:p>
            <a:endParaRPr lang="en-VE"/>
          </a:p>
        </p:txBody>
      </p:sp>
      <p:sp>
        <p:nvSpPr>
          <p:cNvPr id="9" name="Picture Placeholder 10">
            <a:extLst>
              <a:ext uri="{FF2B5EF4-FFF2-40B4-BE49-F238E27FC236}">
                <a16:creationId xmlns:a16="http://schemas.microsoft.com/office/drawing/2014/main" id="{53AB6628-9C80-EEAB-8C8F-BEB657AFCBE6}"/>
              </a:ext>
            </a:extLst>
          </p:cNvPr>
          <p:cNvSpPr>
            <a:spLocks noGrp="1"/>
          </p:cNvSpPr>
          <p:nvPr>
            <p:ph type="pic" sz="quarter" idx="15"/>
          </p:nvPr>
        </p:nvSpPr>
        <p:spPr>
          <a:xfrm>
            <a:off x="7248525" y="1828414"/>
            <a:ext cx="2307652" cy="2307652"/>
          </a:xfrm>
          <a:prstGeom prst="ellipse">
            <a:avLst/>
          </a:prstGeom>
          <a:solidFill>
            <a:schemeClr val="tx2"/>
          </a:solidFill>
        </p:spPr>
        <p:txBody>
          <a:bodyPr/>
          <a:lstStyle/>
          <a:p>
            <a:endParaRPr lang="en-VE"/>
          </a:p>
        </p:txBody>
      </p:sp>
      <p:sp>
        <p:nvSpPr>
          <p:cNvPr id="14" name="Text Placeholder 22">
            <a:extLst>
              <a:ext uri="{FF2B5EF4-FFF2-40B4-BE49-F238E27FC236}">
                <a16:creationId xmlns:a16="http://schemas.microsoft.com/office/drawing/2014/main" id="{5E6B17FF-80D8-A1A7-3213-C92B3B6031C7}"/>
              </a:ext>
            </a:extLst>
          </p:cNvPr>
          <p:cNvSpPr>
            <a:spLocks noGrp="1"/>
          </p:cNvSpPr>
          <p:nvPr>
            <p:ph type="body" sz="quarter" idx="17"/>
          </p:nvPr>
        </p:nvSpPr>
        <p:spPr>
          <a:xfrm>
            <a:off x="2153444"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15" name="Text Placeholder 22">
            <a:extLst>
              <a:ext uri="{FF2B5EF4-FFF2-40B4-BE49-F238E27FC236}">
                <a16:creationId xmlns:a16="http://schemas.microsoft.com/office/drawing/2014/main" id="{81DC9370-7039-5951-3DEE-B0EA581D7F32}"/>
              </a:ext>
            </a:extLst>
          </p:cNvPr>
          <p:cNvSpPr>
            <a:spLocks noGrp="1"/>
          </p:cNvSpPr>
          <p:nvPr>
            <p:ph type="body" sz="quarter" idx="18"/>
          </p:nvPr>
        </p:nvSpPr>
        <p:spPr>
          <a:xfrm>
            <a:off x="6782972" y="4274289"/>
            <a:ext cx="3240088" cy="786607"/>
          </a:xfrm>
          <a:prstGeom prst="rect">
            <a:avLst/>
          </a:prstGeom>
        </p:spPr>
        <p:txBody>
          <a:bodyPr/>
          <a:lstStyle>
            <a:lvl1pPr algn="ctr">
              <a:lnSpc>
                <a:spcPct val="100000"/>
              </a:lnSpc>
              <a:defRPr>
                <a:solidFill>
                  <a:schemeClr val="tx2"/>
                </a:solidFill>
              </a:defRPr>
            </a:lvl1pPr>
            <a:lvl2pPr algn="ctr">
              <a:lnSpc>
                <a:spcPct val="100000"/>
              </a:lnSpc>
              <a:defRPr>
                <a:solidFill>
                  <a:schemeClr val="tx2"/>
                </a:solidFill>
              </a:defRPr>
            </a:lvl2pPr>
            <a:lvl3pPr algn="ctr">
              <a:lnSpc>
                <a:spcPct val="100000"/>
              </a:lnSpc>
              <a:defRPr>
                <a:solidFill>
                  <a:schemeClr val="tx2"/>
                </a:solidFill>
              </a:defRPr>
            </a:lvl3pPr>
            <a:lvl4pPr algn="ctr">
              <a:lnSpc>
                <a:spcPct val="100000"/>
              </a:lnSpc>
              <a:defRPr>
                <a:solidFill>
                  <a:schemeClr val="tx2"/>
                </a:solidFill>
              </a:defRPr>
            </a:lvl4pPr>
            <a:lvl5pPr algn="ctr">
              <a:lnSpc>
                <a:spcPct val="100000"/>
              </a:lnSpc>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Tree>
    <p:extLst>
      <p:ext uri="{BB962C8B-B14F-4D97-AF65-F5344CB8AC3E}">
        <p14:creationId xmlns:p14="http://schemas.microsoft.com/office/powerpoint/2010/main" val="12195729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Spearkers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855CEF46-5118-8485-20AA-D82D442C22E3}"/>
              </a:ext>
            </a:extLst>
          </p:cNvPr>
          <p:cNvSpPr>
            <a:spLocks noGrp="1"/>
          </p:cNvSpPr>
          <p:nvPr>
            <p:ph type="pic" sz="quarter" idx="14"/>
          </p:nvPr>
        </p:nvSpPr>
        <p:spPr>
          <a:xfrm>
            <a:off x="2617951" y="2330921"/>
            <a:ext cx="2793973" cy="2793973"/>
          </a:xfrm>
          <a:prstGeom prst="ellipse">
            <a:avLst/>
          </a:prstGeom>
          <a:solidFill>
            <a:schemeClr val="tx2"/>
          </a:solidFill>
        </p:spPr>
        <p:txBody>
          <a:bodyPr/>
          <a:lstStyle/>
          <a:p>
            <a:endParaRPr lang="en-VE"/>
          </a:p>
        </p:txBody>
      </p:sp>
      <p:sp>
        <p:nvSpPr>
          <p:cNvPr id="11" name="Text Placeholder 22">
            <a:extLst>
              <a:ext uri="{FF2B5EF4-FFF2-40B4-BE49-F238E27FC236}">
                <a16:creationId xmlns:a16="http://schemas.microsoft.com/office/drawing/2014/main" id="{D6755F58-99D9-EF12-C74D-408554A28D0E}"/>
              </a:ext>
            </a:extLst>
          </p:cNvPr>
          <p:cNvSpPr>
            <a:spLocks noGrp="1"/>
          </p:cNvSpPr>
          <p:nvPr>
            <p:ph type="body" sz="quarter" idx="17"/>
          </p:nvPr>
        </p:nvSpPr>
        <p:spPr>
          <a:xfrm>
            <a:off x="5862637" y="3334603"/>
            <a:ext cx="5561807" cy="786607"/>
          </a:xfrm>
          <a:prstGeom prst="rect">
            <a:avLst/>
          </a:prstGeom>
        </p:spPr>
        <p:txBody>
          <a:bodyPr/>
          <a:lstStyle>
            <a:lvl1pPr algn="l">
              <a:lnSpc>
                <a:spcPct val="100000"/>
              </a:lnSpc>
              <a:defRPr sz="4800">
                <a:solidFill>
                  <a:schemeClr val="tx2"/>
                </a:solidFill>
              </a:defRPr>
            </a:lvl1pPr>
            <a:lvl2pPr algn="l">
              <a:lnSpc>
                <a:spcPct val="100000"/>
              </a:lnSpc>
              <a:defRPr sz="4800">
                <a:solidFill>
                  <a:schemeClr val="tx2"/>
                </a:solidFill>
              </a:defRPr>
            </a:lvl2pPr>
            <a:lvl3pPr algn="l">
              <a:lnSpc>
                <a:spcPct val="100000"/>
              </a:lnSpc>
              <a:defRPr sz="4800">
                <a:solidFill>
                  <a:schemeClr val="tx2"/>
                </a:solidFill>
              </a:defRPr>
            </a:lvl3pPr>
            <a:lvl4pPr algn="l">
              <a:lnSpc>
                <a:spcPct val="100000"/>
              </a:lnSpc>
              <a:defRPr sz="4800">
                <a:solidFill>
                  <a:schemeClr val="tx2"/>
                </a:solidFill>
              </a:defRPr>
            </a:lvl4pPr>
            <a:lvl5pPr algn="l">
              <a:lnSpc>
                <a:spcPct val="100000"/>
              </a:lnSpc>
              <a:defRPr sz="4800">
                <a:solidFill>
                  <a:schemeClr val="tx2"/>
                </a:solidFill>
              </a:defRPr>
            </a:lvl5pPr>
          </a:lstStyle>
          <a:p>
            <a:pPr lvl="0"/>
            <a:r>
              <a:rPr lang="en-US"/>
              <a:t>Click to edit</a:t>
            </a:r>
            <a:endParaRPr lang="en-VE"/>
          </a:p>
        </p:txBody>
      </p:sp>
    </p:spTree>
    <p:extLst>
      <p:ext uri="{BB962C8B-B14F-4D97-AF65-F5344CB8AC3E}">
        <p14:creationId xmlns:p14="http://schemas.microsoft.com/office/powerpoint/2010/main" val="738764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ne Spearkers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2">
            <a:extLst>
              <a:ext uri="{FF2B5EF4-FFF2-40B4-BE49-F238E27FC236}">
                <a16:creationId xmlns:a16="http://schemas.microsoft.com/office/drawing/2014/main" id="{FE71487C-195C-5BF8-D158-D739E5FFC08A}"/>
              </a:ext>
            </a:extLst>
          </p:cNvPr>
          <p:cNvSpPr>
            <a:spLocks noGrp="1"/>
          </p:cNvSpPr>
          <p:nvPr>
            <p:ph type="body" sz="quarter" idx="17"/>
          </p:nvPr>
        </p:nvSpPr>
        <p:spPr>
          <a:xfrm>
            <a:off x="767556" y="2775098"/>
            <a:ext cx="10656888" cy="786607"/>
          </a:xfrm>
          <a:prstGeom prst="rect">
            <a:avLst/>
          </a:prstGeom>
        </p:spPr>
        <p:txBody>
          <a:bodyPr/>
          <a:lstStyle>
            <a:lvl1pPr algn="ctr">
              <a:lnSpc>
                <a:spcPct val="100000"/>
              </a:lnSpc>
              <a:defRPr sz="5250">
                <a:solidFill>
                  <a:schemeClr val="bg1"/>
                </a:solidFill>
              </a:defRPr>
            </a:lvl1pPr>
            <a:lvl2pPr algn="l">
              <a:lnSpc>
                <a:spcPct val="100000"/>
              </a:lnSpc>
              <a:defRPr sz="4800">
                <a:solidFill>
                  <a:schemeClr val="tx2"/>
                </a:solidFill>
              </a:defRPr>
            </a:lvl2pPr>
            <a:lvl3pPr algn="l">
              <a:lnSpc>
                <a:spcPct val="100000"/>
              </a:lnSpc>
              <a:defRPr sz="4800">
                <a:solidFill>
                  <a:schemeClr val="tx2"/>
                </a:solidFill>
              </a:defRPr>
            </a:lvl3pPr>
            <a:lvl4pPr algn="l">
              <a:lnSpc>
                <a:spcPct val="100000"/>
              </a:lnSpc>
              <a:defRPr sz="4800">
                <a:solidFill>
                  <a:schemeClr val="tx2"/>
                </a:solidFill>
              </a:defRPr>
            </a:lvl4pPr>
            <a:lvl5pPr algn="l">
              <a:lnSpc>
                <a:spcPct val="100000"/>
              </a:lnSpc>
              <a:defRPr sz="4800">
                <a:solidFill>
                  <a:schemeClr val="tx2"/>
                </a:solidFill>
              </a:defRPr>
            </a:lvl5pPr>
          </a:lstStyle>
          <a:p>
            <a:pPr lvl="0"/>
            <a:r>
              <a:rPr lang="en-US"/>
              <a:t>Click to edit</a:t>
            </a:r>
            <a:endParaRPr lang="en-VE"/>
          </a:p>
        </p:txBody>
      </p:sp>
      <p:sp>
        <p:nvSpPr>
          <p:cNvPr id="4" name="TextBox 3">
            <a:extLst>
              <a:ext uri="{FF2B5EF4-FFF2-40B4-BE49-F238E27FC236}">
                <a16:creationId xmlns:a16="http://schemas.microsoft.com/office/drawing/2014/main" id="{208796A1-A72F-CBB7-010F-DB6123EF1EDE}"/>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Tree>
    <p:extLst>
      <p:ext uri="{BB962C8B-B14F-4D97-AF65-F5344CB8AC3E}">
        <p14:creationId xmlns:p14="http://schemas.microsoft.com/office/powerpoint/2010/main" val="2942843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Green">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tx2"/>
                </a:solidFill>
              </a:defRPr>
            </a:lvl1pPr>
          </a:lstStyle>
          <a:p>
            <a:r>
              <a:rPr lang="en-US"/>
              <a:t>Click to edit Master </a:t>
            </a:r>
            <a:br>
              <a:rPr lang="en-US"/>
            </a:br>
            <a:r>
              <a:rPr lang="en-US"/>
              <a:t>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tx2"/>
                </a:solidFill>
              </a:defRPr>
            </a:lvl1pPr>
          </a:lstStyle>
          <a:p>
            <a:pPr lvl="0"/>
            <a:r>
              <a:rPr lang="en-US"/>
              <a:t>1</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lvl1pPr>
          </a:lstStyle>
          <a:p>
            <a:pPr lvl="0"/>
            <a:r>
              <a:rPr lang="en-US"/>
              <a:t>Click to edit Master text styles</a:t>
            </a:r>
            <a:endParaRPr lang="en-VE"/>
          </a:p>
        </p:txBody>
      </p:sp>
    </p:spTree>
    <p:extLst>
      <p:ext uri="{BB962C8B-B14F-4D97-AF65-F5344CB8AC3E}">
        <p14:creationId xmlns:p14="http://schemas.microsoft.com/office/powerpoint/2010/main" val="24150703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Dark Green">
    <p:bg>
      <p:bgPr>
        <a:solidFill>
          <a:schemeClr val="tx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bg1"/>
                </a:solidFill>
              </a:defRPr>
            </a:lvl1pPr>
          </a:lstStyle>
          <a:p>
            <a:r>
              <a:rPr lang="en-US"/>
              <a:t>Click to edit Master </a:t>
            </a:r>
            <a:br>
              <a:rPr lang="en-US"/>
            </a:br>
            <a:r>
              <a:rPr lang="en-US"/>
              <a:t>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accent1"/>
                </a:solidFill>
              </a:defRPr>
            </a:lvl1pPr>
          </a:lstStyle>
          <a:p>
            <a:pPr lvl="0"/>
            <a:r>
              <a:rPr lang="en-US"/>
              <a:t>2</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bg1"/>
                </a:solidFill>
              </a:defRPr>
            </a:lvl1pPr>
          </a:lstStyle>
          <a:p>
            <a:pPr lvl="0"/>
            <a:r>
              <a:rPr lang="en-US"/>
              <a:t>Click to edit Master text styles</a:t>
            </a:r>
            <a:endParaRPr lang="en-VE"/>
          </a:p>
        </p:txBody>
      </p:sp>
    </p:spTree>
    <p:extLst>
      <p:ext uri="{BB962C8B-B14F-4D97-AF65-F5344CB8AC3E}">
        <p14:creationId xmlns:p14="http://schemas.microsoft.com/office/powerpoint/2010/main" val="15251933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LIght Green">
    <p:bg>
      <p:bgPr>
        <a:solidFill>
          <a:schemeClr val="accent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6803" y="616689"/>
            <a:ext cx="1659232" cy="1659232"/>
          </a:xfrm>
          <a:prstGeom prst="rect">
            <a:avLst/>
          </a:prstGeom>
        </p:spPr>
      </p:pic>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accent3"/>
                </a:solidFill>
              </a:defRPr>
            </a:lvl1pPr>
          </a:lstStyle>
          <a:p>
            <a:pPr lvl="0"/>
            <a:r>
              <a:rPr lang="en-US"/>
              <a:t>3</a:t>
            </a:r>
            <a:endParaRPr lang="en-VE"/>
          </a:p>
        </p:txBody>
      </p:sp>
      <p:sp>
        <p:nvSpPr>
          <p:cNvPr id="3" name="Title 1">
            <a:extLst>
              <a:ext uri="{FF2B5EF4-FFF2-40B4-BE49-F238E27FC236}">
                <a16:creationId xmlns:a16="http://schemas.microsoft.com/office/drawing/2014/main" id="{9745AC82-F5CC-1D8D-5C63-765467354980}"/>
              </a:ext>
            </a:extLst>
          </p:cNvPr>
          <p:cNvSpPr>
            <a:spLocks noGrp="1"/>
          </p:cNvSpPr>
          <p:nvPr>
            <p:ph type="ctrTitle" hasCustomPrompt="1"/>
          </p:nvPr>
        </p:nvSpPr>
        <p:spPr>
          <a:xfrm>
            <a:off x="767557" y="3994871"/>
            <a:ext cx="6948488" cy="1863005"/>
          </a:xfrm>
        </p:spPr>
        <p:txBody>
          <a:bodyPr lIns="0" rIns="0" anchor="t">
            <a:noAutofit/>
          </a:bodyPr>
          <a:lstStyle>
            <a:lvl1pPr algn="l">
              <a:lnSpc>
                <a:spcPct val="100000"/>
              </a:lnSpc>
              <a:defRPr sz="5000">
                <a:solidFill>
                  <a:schemeClr val="bg1"/>
                </a:solidFill>
              </a:defRPr>
            </a:lvl1pPr>
          </a:lstStyle>
          <a:p>
            <a:r>
              <a:rPr lang="en-US"/>
              <a:t>Click to edit Master </a:t>
            </a:r>
            <a:br>
              <a:rPr lang="en-US"/>
            </a:br>
            <a:r>
              <a:rPr lang="en-US"/>
              <a:t>title style</a:t>
            </a:r>
          </a:p>
        </p:txBody>
      </p:sp>
      <p:sp>
        <p:nvSpPr>
          <p:cNvPr id="4" name="Text Placeholder 6">
            <a:extLst>
              <a:ext uri="{FF2B5EF4-FFF2-40B4-BE49-F238E27FC236}">
                <a16:creationId xmlns:a16="http://schemas.microsoft.com/office/drawing/2014/main" id="{AEFFA2F8-A71B-4850-7DFD-2BE0B847A36B}"/>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bg1"/>
                </a:solidFill>
              </a:defRPr>
            </a:lvl1pPr>
          </a:lstStyle>
          <a:p>
            <a:pPr lvl="0"/>
            <a:r>
              <a:rPr lang="en-US"/>
              <a:t>Click to edit Master text styles</a:t>
            </a:r>
            <a:endParaRPr lang="en-VE"/>
          </a:p>
        </p:txBody>
      </p:sp>
    </p:spTree>
    <p:extLst>
      <p:ext uri="{BB962C8B-B14F-4D97-AF65-F5344CB8AC3E}">
        <p14:creationId xmlns:p14="http://schemas.microsoft.com/office/powerpoint/2010/main" val="1659039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Light">
    <p:bg>
      <p:bgPr>
        <a:solidFill>
          <a:schemeClr val="bg2"/>
        </a:solidFill>
        <a:effectLst/>
      </p:bgPr>
    </p:bg>
    <p:spTree>
      <p:nvGrpSpPr>
        <p:cNvPr id="1" name=""/>
        <p:cNvGrpSpPr/>
        <p:nvPr/>
      </p:nvGrpSpPr>
      <p:grpSpPr>
        <a:xfrm>
          <a:off x="0" y="0"/>
          <a:ext cx="0" cy="0"/>
          <a:chOff x="0" y="0"/>
          <a:chExt cx="0" cy="0"/>
        </a:xfrm>
      </p:grpSpPr>
      <p:pic>
        <p:nvPicPr>
          <p:cNvPr id="4" name="Picture 3" descr="A collage of women smiling&#10;&#10;AI-generated content may be incorrect.">
            <a:extLst>
              <a:ext uri="{FF2B5EF4-FFF2-40B4-BE49-F238E27FC236}">
                <a16:creationId xmlns:a16="http://schemas.microsoft.com/office/drawing/2014/main" id="{5EC99FE3-C9FC-3EB0-A703-B9C9CD35774A}"/>
              </a:ext>
            </a:extLst>
          </p:cNvPr>
          <p:cNvPicPr>
            <a:picLocks noChangeAspect="1"/>
          </p:cNvPicPr>
          <p:nvPr userDrawn="1"/>
        </p:nvPicPr>
        <p:blipFill>
          <a:blip r:embed="rId2"/>
          <a:stretch>
            <a:fillRect/>
          </a:stretch>
        </p:blipFill>
        <p:spPr>
          <a:xfrm>
            <a:off x="4108" y="-1"/>
            <a:ext cx="12187891" cy="6860313"/>
          </a:xfrm>
          <a:prstGeom prst="rect">
            <a:avLst/>
          </a:prstGeom>
        </p:spPr>
      </p:pic>
      <p:sp>
        <p:nvSpPr>
          <p:cNvPr id="11" name="Title 1">
            <a:extLst>
              <a:ext uri="{FF2B5EF4-FFF2-40B4-BE49-F238E27FC236}">
                <a16:creationId xmlns:a16="http://schemas.microsoft.com/office/drawing/2014/main" id="{2C12CC53-CB01-9B11-2D99-DA90AFF60993}"/>
              </a:ext>
            </a:extLst>
          </p:cNvPr>
          <p:cNvSpPr>
            <a:spLocks noGrp="1"/>
          </p:cNvSpPr>
          <p:nvPr>
            <p:ph type="ctrTitle"/>
          </p:nvPr>
        </p:nvSpPr>
        <p:spPr>
          <a:xfrm>
            <a:off x="581579" y="4016299"/>
            <a:ext cx="2967534" cy="2554982"/>
          </a:xfrm>
        </p:spPr>
        <p:txBody>
          <a:bodyPr lIns="0" rIns="0" anchor="t">
            <a:noAutofit/>
          </a:bodyPr>
          <a:lstStyle>
            <a:lvl1pPr algn="l">
              <a:lnSpc>
                <a:spcPts val="4100"/>
              </a:lnSpc>
              <a:defRPr sz="3200" b="0">
                <a:solidFill>
                  <a:schemeClr val="tx2"/>
                </a:solidFill>
              </a:defRPr>
            </a:lvl1pPr>
          </a:lstStyle>
          <a:p>
            <a:r>
              <a:rPr lang="en-US"/>
              <a:t>Click to edit Master title style</a:t>
            </a:r>
          </a:p>
        </p:txBody>
      </p:sp>
      <p:pic>
        <p:nvPicPr>
          <p:cNvPr id="2" name="Graphic 1">
            <a:extLst>
              <a:ext uri="{FF2B5EF4-FFF2-40B4-BE49-F238E27FC236}">
                <a16:creationId xmlns:a16="http://schemas.microsoft.com/office/drawing/2014/main" id="{3C16B605-3B4A-22B5-1B6D-B358AEA41F90}"/>
              </a:ext>
              <a:ext uri="{C183D7F6-B498-43B3-948B-1728B52AA6E4}">
                <adec:decorative xmlns:adec="http://schemas.microsoft.com/office/drawing/2017/decorative" val="0"/>
              </a:ext>
            </a:extLst>
          </p:cNvPr>
          <p:cNvPicPr>
            <a:picLocks noChangeAspect="1"/>
          </p:cNvPicPr>
          <p:nvPr userDrawn="1"/>
        </p:nvPicPr>
        <p:blipFill>
          <a:blip r:embed="rId3">
            <a:extLst>
              <a:ext uri="{96DAC541-7B7A-43D3-8B79-37D633B846F1}">
                <asvg:svgBlip xmlns:asvg="http://schemas.microsoft.com/office/drawing/2016/SVG/main" r:embed="rId4"/>
              </a:ext>
            </a:extLst>
          </a:blip>
          <a:srcRect l="31977" t="43347" r="30842" b="43258"/>
          <a:stretch>
            <a:fillRect/>
          </a:stretch>
        </p:blipFill>
        <p:spPr>
          <a:xfrm>
            <a:off x="581578" y="1069662"/>
            <a:ext cx="2247433" cy="625658"/>
          </a:xfrm>
          <a:prstGeom prst="rect">
            <a:avLst/>
          </a:prstGeom>
        </p:spPr>
      </p:pic>
    </p:spTree>
    <p:extLst>
      <p:ext uri="{BB962C8B-B14F-4D97-AF65-F5344CB8AC3E}">
        <p14:creationId xmlns:p14="http://schemas.microsoft.com/office/powerpoint/2010/main" val="4401892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Webinar Section Header Chapter Yellow">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A54B40-A3B5-4994-B5FF-4B093AC232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6803" y="616689"/>
            <a:ext cx="1659232" cy="1659232"/>
          </a:xfrm>
          <a:prstGeom prst="rect">
            <a:avLst/>
          </a:prstGeom>
        </p:spPr>
      </p:pic>
      <p:sp>
        <p:nvSpPr>
          <p:cNvPr id="19" name="Title 1">
            <a:extLst>
              <a:ext uri="{FF2B5EF4-FFF2-40B4-BE49-F238E27FC236}">
                <a16:creationId xmlns:a16="http://schemas.microsoft.com/office/drawing/2014/main" id="{91E0EA34-287F-1F5A-FE05-2C0EABCFA65E}"/>
              </a:ext>
            </a:extLst>
          </p:cNvPr>
          <p:cNvSpPr>
            <a:spLocks noGrp="1"/>
          </p:cNvSpPr>
          <p:nvPr>
            <p:ph type="ctrTitle"/>
          </p:nvPr>
        </p:nvSpPr>
        <p:spPr>
          <a:xfrm>
            <a:off x="767557" y="4080596"/>
            <a:ext cx="6948488" cy="1791567"/>
          </a:xfrm>
        </p:spPr>
        <p:txBody>
          <a:bodyPr lIns="0" rIns="0" anchor="t">
            <a:noAutofit/>
          </a:bodyPr>
          <a:lstStyle>
            <a:lvl1pPr algn="l">
              <a:lnSpc>
                <a:spcPct val="100000"/>
              </a:lnSpc>
              <a:defRPr sz="5000">
                <a:solidFill>
                  <a:schemeClr val="tx2"/>
                </a:solidFill>
              </a:defRPr>
            </a:lvl1pPr>
          </a:lstStyle>
          <a:p>
            <a:r>
              <a:rPr lang="en-US"/>
              <a:t>Click to edit Master title style</a:t>
            </a:r>
          </a:p>
        </p:txBody>
      </p:sp>
      <p:sp>
        <p:nvSpPr>
          <p:cNvPr id="8" name="Text Placeholder 7">
            <a:extLst>
              <a:ext uri="{FF2B5EF4-FFF2-40B4-BE49-F238E27FC236}">
                <a16:creationId xmlns:a16="http://schemas.microsoft.com/office/drawing/2014/main" id="{3E572981-3F50-9863-4D93-FFCF06C59295}"/>
              </a:ext>
            </a:extLst>
          </p:cNvPr>
          <p:cNvSpPr>
            <a:spLocks noGrp="1"/>
          </p:cNvSpPr>
          <p:nvPr>
            <p:ph type="body" sz="quarter" idx="10" hasCustomPrompt="1"/>
          </p:nvPr>
        </p:nvSpPr>
        <p:spPr>
          <a:xfrm>
            <a:off x="683284" y="725615"/>
            <a:ext cx="1470160" cy="1422162"/>
          </a:xfrm>
          <a:prstGeom prst="rect">
            <a:avLst/>
          </a:prstGeom>
        </p:spPr>
        <p:txBody>
          <a:bodyPr/>
          <a:lstStyle>
            <a:lvl1pPr algn="ctr">
              <a:lnSpc>
                <a:spcPct val="100000"/>
              </a:lnSpc>
              <a:defRPr sz="9350">
                <a:solidFill>
                  <a:schemeClr val="tx2"/>
                </a:solidFill>
              </a:defRPr>
            </a:lvl1pPr>
          </a:lstStyle>
          <a:p>
            <a:pPr lvl="0"/>
            <a:r>
              <a:rPr lang="en-US"/>
              <a:t>4</a:t>
            </a:r>
            <a:endParaRPr lang="en-VE"/>
          </a:p>
        </p:txBody>
      </p:sp>
      <p:sp>
        <p:nvSpPr>
          <p:cNvPr id="7" name="Text Placeholder 6">
            <a:extLst>
              <a:ext uri="{FF2B5EF4-FFF2-40B4-BE49-F238E27FC236}">
                <a16:creationId xmlns:a16="http://schemas.microsoft.com/office/drawing/2014/main" id="{0EED645D-F64E-0C03-1817-41B20E792C66}"/>
              </a:ext>
            </a:extLst>
          </p:cNvPr>
          <p:cNvSpPr>
            <a:spLocks noGrp="1"/>
          </p:cNvSpPr>
          <p:nvPr>
            <p:ph type="body" sz="quarter" idx="12"/>
          </p:nvPr>
        </p:nvSpPr>
        <p:spPr>
          <a:xfrm>
            <a:off x="767557" y="5862592"/>
            <a:ext cx="6948488" cy="521494"/>
          </a:xfrm>
          <a:prstGeom prst="rect">
            <a:avLst/>
          </a:prstGeom>
        </p:spPr>
        <p:txBody>
          <a:bodyPr/>
          <a:lstStyle>
            <a:lvl1pPr>
              <a:defRPr sz="2400">
                <a:solidFill>
                  <a:schemeClr val="tx2"/>
                </a:solidFill>
              </a:defRPr>
            </a:lvl1pPr>
          </a:lstStyle>
          <a:p>
            <a:pPr lvl="0"/>
            <a:r>
              <a:rPr lang="en-US"/>
              <a:t>Click to edit Master text styles</a:t>
            </a:r>
            <a:endParaRPr lang="en-VE"/>
          </a:p>
        </p:txBody>
      </p:sp>
    </p:spTree>
    <p:extLst>
      <p:ext uri="{BB962C8B-B14F-4D97-AF65-F5344CB8AC3E}">
        <p14:creationId xmlns:p14="http://schemas.microsoft.com/office/powerpoint/2010/main" val="122378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Green">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092148" y="6385169"/>
            <a:ext cx="2332296" cy="365125"/>
          </a:xfrm>
          <a:prstGeom prst="rect">
            <a:avLst/>
          </a:prstGeom>
        </p:spPr>
        <p:txBody>
          <a:bodyPr/>
          <a:lstStyle>
            <a:lvl1pPr>
              <a:defRPr b="1"/>
            </a:lvl1pPr>
          </a:lstStyle>
          <a:p>
            <a:fld id="{BCC61088-9C14-9B45-B18E-EE8C109ECAE0}" type="slidenum">
              <a:rPr lang="en-VE" smtClean="0"/>
              <a:pPr/>
              <a:t>‹#›</a:t>
            </a:fld>
            <a:endParaRPr lang="en-VE"/>
          </a:p>
        </p:txBody>
      </p:sp>
      <p:sp>
        <p:nvSpPr>
          <p:cNvPr id="8" name="Content Placeholder 7">
            <a:extLst>
              <a:ext uri="{FF2B5EF4-FFF2-40B4-BE49-F238E27FC236}">
                <a16:creationId xmlns:a16="http://schemas.microsoft.com/office/drawing/2014/main" id="{0E2B8776-A8AD-29F7-8E91-1EC32042D81D}"/>
              </a:ext>
            </a:extLst>
          </p:cNvPr>
          <p:cNvSpPr>
            <a:spLocks noGrp="1"/>
          </p:cNvSpPr>
          <p:nvPr>
            <p:ph sz="quarter" idx="13"/>
          </p:nvPr>
        </p:nvSpPr>
        <p:spPr>
          <a:xfrm>
            <a:off x="767556" y="1504428"/>
            <a:ext cx="10656888" cy="41441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2" name="TextBox 1">
            <a:extLst>
              <a:ext uri="{FF2B5EF4-FFF2-40B4-BE49-F238E27FC236}">
                <a16:creationId xmlns:a16="http://schemas.microsoft.com/office/drawing/2014/main" id="{F74A405D-17D2-D10B-B9B0-14B25C62D6ED}"/>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 2026 HHAeXchange</a:t>
            </a:r>
            <a:endParaRPr lang="en-VE" sz="900"/>
          </a:p>
        </p:txBody>
      </p:sp>
      <p:sp>
        <p:nvSpPr>
          <p:cNvPr id="4" name="Title 3">
            <a:extLst>
              <a:ext uri="{FF2B5EF4-FFF2-40B4-BE49-F238E27FC236}">
                <a16:creationId xmlns:a16="http://schemas.microsoft.com/office/drawing/2014/main" id="{FFA3E1AC-C178-C6CF-7BC1-962A6B0C62D7}"/>
              </a:ext>
            </a:extLst>
          </p:cNvPr>
          <p:cNvSpPr>
            <a:spLocks noGrp="1"/>
          </p:cNvSpPr>
          <p:nvPr>
            <p:ph type="title"/>
          </p:nvPr>
        </p:nvSpPr>
        <p:spPr>
          <a:xfrm>
            <a:off x="766800" y="401462"/>
            <a:ext cx="10655583" cy="560235"/>
          </a:xfrm>
        </p:spPr>
        <p:txBody>
          <a:bodyPr/>
          <a:lstStyle/>
          <a:p>
            <a:r>
              <a:rPr lang="en-US"/>
              <a:t>Click to edit Master title style</a:t>
            </a:r>
          </a:p>
        </p:txBody>
      </p:sp>
      <p:pic>
        <p:nvPicPr>
          <p:cNvPr id="5" name="Picture 4">
            <a:extLst>
              <a:ext uri="{FF2B5EF4-FFF2-40B4-BE49-F238E27FC236}">
                <a16:creationId xmlns:a16="http://schemas.microsoft.com/office/drawing/2014/main" id="{B7B6EEAF-EF4C-C839-9077-BDD4129036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471185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Dark Green">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6515E9-EC13-3196-B544-9FD027556FB5}"/>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bg1"/>
                </a:solidFill>
              </a:rPr>
              <a:t>© 2026 HHAeXchange</a:t>
            </a:r>
            <a:endParaRPr lang="en-VE" sz="900">
              <a:solidFill>
                <a:schemeClr val="bg1"/>
              </a:solidFill>
            </a:endParaRPr>
          </a:p>
        </p:txBody>
      </p:sp>
      <p:sp>
        <p:nvSpPr>
          <p:cNvPr id="4" name="Content Placeholder 7">
            <a:extLst>
              <a:ext uri="{FF2B5EF4-FFF2-40B4-BE49-F238E27FC236}">
                <a16:creationId xmlns:a16="http://schemas.microsoft.com/office/drawing/2014/main" id="{84E59387-4CEB-1CBA-A05B-02447494C767}"/>
              </a:ext>
            </a:extLst>
          </p:cNvPr>
          <p:cNvSpPr>
            <a:spLocks noGrp="1"/>
          </p:cNvSpPr>
          <p:nvPr>
            <p:ph sz="quarter" idx="13"/>
          </p:nvPr>
        </p:nvSpPr>
        <p:spPr>
          <a:xfrm>
            <a:off x="767556" y="1504428"/>
            <a:ext cx="10656888" cy="4144169"/>
          </a:xfrm>
          <a:prstGeom prst="rect">
            <a:avLst/>
          </a:prstGeom>
        </p:spPr>
        <p:txBody>
          <a:bodyPr/>
          <a:lstStyle>
            <a:lvl1pPr>
              <a:defRPr>
                <a:solidFill>
                  <a:schemeClr val="bg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5" name="Title 3">
            <a:extLst>
              <a:ext uri="{FF2B5EF4-FFF2-40B4-BE49-F238E27FC236}">
                <a16:creationId xmlns:a16="http://schemas.microsoft.com/office/drawing/2014/main" id="{BA497DCE-7C1A-90CD-88AC-9C8164D6616B}"/>
              </a:ext>
            </a:extLst>
          </p:cNvPr>
          <p:cNvSpPr>
            <a:spLocks noGrp="1"/>
          </p:cNvSpPr>
          <p:nvPr>
            <p:ph type="title"/>
          </p:nvPr>
        </p:nvSpPr>
        <p:spPr>
          <a:xfrm>
            <a:off x="766800" y="401462"/>
            <a:ext cx="10655583" cy="560235"/>
          </a:xfrm>
        </p:spPr>
        <p:txBody>
          <a:bodyPr/>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A3307ED6-3480-E5A9-C188-612EF95D7B3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153668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widht Chart">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CF30441A-D9B5-5A35-65B9-CECFAB7634B2}"/>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767557" y="1751102"/>
            <a:ext cx="10660020" cy="3872707"/>
          </a:xfrm>
          <a:prstGeom prst="rect">
            <a:avLst/>
          </a:prstGeom>
        </p:spPr>
        <p:txBody>
          <a:bodyPr/>
          <a:lstStyle/>
          <a:p>
            <a:pPr lvl="0"/>
            <a:r>
              <a:rPr lang="en-US"/>
              <a:t>Click to edit Master text styles</a:t>
            </a:r>
            <a:endParaRPr lang="en-VE"/>
          </a:p>
        </p:txBody>
      </p:sp>
      <p:pic>
        <p:nvPicPr>
          <p:cNvPr id="2" name="Picture 1">
            <a:extLst>
              <a:ext uri="{FF2B5EF4-FFF2-40B4-BE49-F238E27FC236}">
                <a16:creationId xmlns:a16="http://schemas.microsoft.com/office/drawing/2014/main" id="{F5EEE906-316D-8A9A-BF3B-8A26B90431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319685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Image Title and Content">
    <p:bg>
      <p:bgPr>
        <a:solidFill>
          <a:schemeClr val="bg1"/>
        </a:solidFill>
        <a:effectLst/>
      </p:bgPr>
    </p:bg>
    <p:spTree>
      <p:nvGrpSpPr>
        <p:cNvPr id="1" name=""/>
        <p:cNvGrpSpPr/>
        <p:nvPr/>
      </p:nvGrpSpPr>
      <p:grpSpPr>
        <a:xfrm>
          <a:off x="0" y="0"/>
          <a:ext cx="0" cy="0"/>
          <a:chOff x="0" y="0"/>
          <a:chExt cx="0" cy="0"/>
        </a:xfrm>
      </p:grpSpPr>
      <p:sp>
        <p:nvSpPr>
          <p:cNvPr id="12" name="Content Placeholder 7">
            <a:extLst>
              <a:ext uri="{FF2B5EF4-FFF2-40B4-BE49-F238E27FC236}">
                <a16:creationId xmlns:a16="http://schemas.microsoft.com/office/drawing/2014/main" id="{848348AA-ADBB-977D-C82C-B920219CD1CC}"/>
              </a:ext>
            </a:extLst>
          </p:cNvPr>
          <p:cNvSpPr>
            <a:spLocks noGrp="1"/>
          </p:cNvSpPr>
          <p:nvPr>
            <p:ph sz="quarter" idx="15"/>
          </p:nvPr>
        </p:nvSpPr>
        <p:spPr>
          <a:xfrm>
            <a:off x="767557" y="3789680"/>
            <a:ext cx="5094287" cy="1834129"/>
          </a:xfrm>
          <a:prstGeom prst="rect">
            <a:avLst/>
          </a:prstGeom>
        </p:spPr>
        <p:txBody>
          <a:bodyPr/>
          <a:lstStyle/>
          <a:p>
            <a:pPr lvl="0"/>
            <a:r>
              <a:rPr lang="en-US"/>
              <a:t>Click to edit Master text styles</a:t>
            </a:r>
            <a:endParaRPr lang="en-VE"/>
          </a:p>
        </p:txBody>
      </p:sp>
      <p:sp>
        <p:nvSpPr>
          <p:cNvPr id="2" name="Title 1">
            <a:extLst>
              <a:ext uri="{FF2B5EF4-FFF2-40B4-BE49-F238E27FC236}">
                <a16:creationId xmlns:a16="http://schemas.microsoft.com/office/drawing/2014/main" id="{56B36772-19F4-DE65-6011-DC9FB5479F3F}"/>
              </a:ext>
            </a:extLst>
          </p:cNvPr>
          <p:cNvSpPr>
            <a:spLocks noGrp="1"/>
          </p:cNvSpPr>
          <p:nvPr>
            <p:ph type="title"/>
          </p:nvPr>
        </p:nvSpPr>
        <p:spPr>
          <a:xfrm>
            <a:off x="767557" y="392307"/>
            <a:ext cx="10643197" cy="1080000"/>
          </a:xfrm>
        </p:spPr>
        <p:txBody>
          <a:bodyPr>
            <a:noAutofit/>
          </a:bodyPr>
          <a:lstStyle/>
          <a:p>
            <a:r>
              <a:rPr lang="en-US"/>
              <a:t>Click to edit Master title style</a:t>
            </a:r>
          </a:p>
        </p:txBody>
      </p:sp>
      <p:pic>
        <p:nvPicPr>
          <p:cNvPr id="3" name="Picture 2">
            <a:extLst>
              <a:ext uri="{FF2B5EF4-FFF2-40B4-BE49-F238E27FC236}">
                <a16:creationId xmlns:a16="http://schemas.microsoft.com/office/drawing/2014/main" id="{A9BD0E7A-5DBC-C9FF-4794-2870B55E72F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68001" y="455790"/>
            <a:ext cx="267636" cy="408144"/>
          </a:xfrm>
          <a:prstGeom prst="rect">
            <a:avLst/>
          </a:prstGeom>
        </p:spPr>
      </p:pic>
    </p:spTree>
    <p:extLst>
      <p:ext uri="{BB962C8B-B14F-4D97-AF65-F5344CB8AC3E}">
        <p14:creationId xmlns:p14="http://schemas.microsoft.com/office/powerpoint/2010/main" val="41983777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6800" y="673200"/>
            <a:ext cx="10655583" cy="1080000"/>
          </a:xfrm>
          <a:prstGeom prst="rect">
            <a:avLst/>
          </a:prstGeom>
        </p:spPr>
        <p:txBody>
          <a:bodyPr vert="horz" lIns="0" tIns="45720" rIns="91440" bIns="45720" rtlCol="0" anchor="t">
            <a:noAutofit/>
          </a:bodyPr>
          <a:lstStyle/>
          <a:p>
            <a:r>
              <a:rPr lang="en-US"/>
              <a:t>Click to edit Master title style</a:t>
            </a:r>
          </a:p>
        </p:txBody>
      </p:sp>
      <p:sp>
        <p:nvSpPr>
          <p:cNvPr id="4" name="TextBox 3">
            <a:extLst>
              <a:ext uri="{FF2B5EF4-FFF2-40B4-BE49-F238E27FC236}">
                <a16:creationId xmlns:a16="http://schemas.microsoft.com/office/drawing/2014/main" id="{75800011-E337-E266-5D21-7A77FDFDD477}"/>
              </a:ext>
            </a:extLst>
          </p:cNvPr>
          <p:cNvSpPr txBox="1"/>
          <p:nvPr userDrawn="1"/>
        </p:nvSpPr>
        <p:spPr>
          <a:xfrm>
            <a:off x="766800" y="6436349"/>
            <a:ext cx="1610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 2026 HHAeXchange</a:t>
            </a:r>
            <a:endParaRPr lang="en-VE" sz="900"/>
          </a:p>
        </p:txBody>
      </p:sp>
      <p:sp>
        <p:nvSpPr>
          <p:cNvPr id="14" name="Text Placeholder 13">
            <a:extLst>
              <a:ext uri="{FF2B5EF4-FFF2-40B4-BE49-F238E27FC236}">
                <a16:creationId xmlns:a16="http://schemas.microsoft.com/office/drawing/2014/main" id="{A02D35DF-B0F0-B42D-838F-2BA3CCBF71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Box 17">
            <a:extLst>
              <a:ext uri="{FF2B5EF4-FFF2-40B4-BE49-F238E27FC236}">
                <a16:creationId xmlns:a16="http://schemas.microsoft.com/office/drawing/2014/main" id="{C5833DE5-B9AA-657D-6496-BCD69ED60039}"/>
              </a:ext>
            </a:extLst>
          </p:cNvPr>
          <p:cNvSpPr txBox="1"/>
          <p:nvPr userDrawn="1"/>
        </p:nvSpPr>
        <p:spPr>
          <a:xfrm>
            <a:off x="9493828" y="6436349"/>
            <a:ext cx="1859972" cy="230832"/>
          </a:xfrm>
          <a:prstGeom prst="rect">
            <a:avLst/>
          </a:prstGeom>
          <a:noFill/>
        </p:spPr>
        <p:txBody>
          <a:bodyPr wrap="square" rtlCol="0">
            <a:spAutoFit/>
          </a:bodyPr>
          <a:lstStyle/>
          <a:p>
            <a:pPr algn="r"/>
            <a:fld id="{11D33BA6-1029-E549-BADC-BC6CEC82F6DD}" type="slidenum">
              <a:rPr lang="en-US" sz="900" smtClean="0">
                <a:solidFill>
                  <a:schemeClr val="tx1"/>
                </a:solidFill>
              </a:rPr>
              <a:pPr algn="r"/>
              <a:t>‹#›</a:t>
            </a:fld>
            <a:endParaRPr lang="en-US" sz="900">
              <a:solidFill>
                <a:schemeClr val="tx1"/>
              </a:solidFill>
            </a:endParaRPr>
          </a:p>
        </p:txBody>
      </p:sp>
    </p:spTree>
    <p:extLst>
      <p:ext uri="{BB962C8B-B14F-4D97-AF65-F5344CB8AC3E}">
        <p14:creationId xmlns:p14="http://schemas.microsoft.com/office/powerpoint/2010/main" val="2290407250"/>
      </p:ext>
    </p:extLst>
  </p:cSld>
  <p:clrMap bg1="lt1" tx1="dk1" bg2="lt2" tx2="dk2" accent1="accent1" accent2="accent2" accent3="accent3" accent4="accent4" accent5="accent5" accent6="accent6" hlink="hlink" folHlink="folHlink"/>
  <p:sldLayoutIdLst>
    <p:sldLayoutId id="2147483825" r:id="rId1"/>
    <p:sldLayoutId id="2147483661" r:id="rId2"/>
    <p:sldLayoutId id="2147483824" r:id="rId3"/>
    <p:sldLayoutId id="2147483662" r:id="rId4"/>
    <p:sldLayoutId id="2147483663"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3" r:id="rId20"/>
    <p:sldLayoutId id="2147483694" r:id="rId21"/>
    <p:sldLayoutId id="2147483695" r:id="rId22"/>
    <p:sldLayoutId id="2147483697" r:id="rId23"/>
    <p:sldLayoutId id="2147483698" r:id="rId24"/>
    <p:sldLayoutId id="2147483699" r:id="rId25"/>
    <p:sldLayoutId id="2147483700" r:id="rId26"/>
    <p:sldLayoutId id="2147483701" r:id="rId27"/>
    <p:sldLayoutId id="2147483702" r:id="rId28"/>
    <p:sldLayoutId id="2147483704" r:id="rId29"/>
    <p:sldLayoutId id="2147483705" r:id="rId30"/>
    <p:sldLayoutId id="2147483706" r:id="rId31"/>
    <p:sldLayoutId id="2147483826" r:id="rId32"/>
    <p:sldLayoutId id="2147483707" r:id="rId33"/>
    <p:sldLayoutId id="2147483708" r:id="rId34"/>
    <p:sldLayoutId id="2147483709" r:id="rId35"/>
    <p:sldLayoutId id="2147483712" r:id="rId36"/>
    <p:sldLayoutId id="2147483713" r:id="rId37"/>
    <p:sldLayoutId id="2147483718" r:id="rId38"/>
    <p:sldLayoutId id="2147483725" r:id="rId39"/>
    <p:sldLayoutId id="2147483726" r:id="rId40"/>
    <p:sldLayoutId id="2147483729" r:id="rId41"/>
    <p:sldLayoutId id="2147483730" r:id="rId42"/>
    <p:sldLayoutId id="2147483731" r:id="rId43"/>
    <p:sldLayoutId id="2147483732" r:id="rId44"/>
    <p:sldLayoutId id="2147483733" r:id="rId45"/>
    <p:sldLayoutId id="2147483734" r:id="rId46"/>
    <p:sldLayoutId id="2147483737" r:id="rId47"/>
    <p:sldLayoutId id="2147483738" r:id="rId48"/>
    <p:sldLayoutId id="2147483739" r:id="rId49"/>
    <p:sldLayoutId id="2147483740" r:id="rId50"/>
  </p:sldLayoutIdLst>
  <p:hf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835">
          <p15:clr>
            <a:srgbClr val="F26B43"/>
          </p15:clr>
        </p15:guide>
        <p15:guide id="2" pos="967">
          <p15:clr>
            <a:srgbClr val="F26B43"/>
          </p15:clr>
        </p15:guide>
        <p15:guide id="3" pos="14393">
          <p15:clr>
            <a:srgbClr val="F26B43"/>
          </p15:clr>
        </p15:guide>
        <p15:guide id="4" pos="1534">
          <p15:clr>
            <a:srgbClr val="F26B43"/>
          </p15:clr>
        </p15:guide>
        <p15:guide id="5" pos="2123">
          <p15:clr>
            <a:srgbClr val="F26B43"/>
          </p15:clr>
        </p15:guide>
        <p15:guide id="6" pos="2713">
          <p15:clr>
            <a:srgbClr val="F26B43"/>
          </p15:clr>
        </p15:guide>
        <p15:guide id="7" pos="3303">
          <p15:clr>
            <a:srgbClr val="F26B43"/>
          </p15:clr>
        </p15:guide>
        <p15:guide id="8" pos="3892">
          <p15:clr>
            <a:srgbClr val="F26B43"/>
          </p15:clr>
        </p15:guide>
        <p15:guide id="9" pos="4459">
          <p15:clr>
            <a:srgbClr val="F26B43"/>
          </p15:clr>
        </p15:guide>
        <p15:guide id="10" pos="5049">
          <p15:clr>
            <a:srgbClr val="F26B43"/>
          </p15:clr>
        </p15:guide>
        <p15:guide id="11" pos="5639">
          <p15:clr>
            <a:srgbClr val="F26B43"/>
          </p15:clr>
        </p15:guide>
        <p15:guide id="12" pos="6229">
          <p15:clr>
            <a:srgbClr val="F26B43"/>
          </p15:clr>
        </p15:guide>
        <p15:guide id="13" pos="6818">
          <p15:clr>
            <a:srgbClr val="F26B43"/>
          </p15:clr>
        </p15:guide>
        <p15:guide id="14" pos="7385">
          <p15:clr>
            <a:srgbClr val="F26B43"/>
          </p15:clr>
        </p15:guide>
        <p15:guide id="15" pos="7975">
          <p15:clr>
            <a:srgbClr val="F26B43"/>
          </p15:clr>
        </p15:guide>
        <p15:guide id="16" pos="8565">
          <p15:clr>
            <a:srgbClr val="F26B43"/>
          </p15:clr>
        </p15:guide>
        <p15:guide id="17" pos="9132">
          <p15:clr>
            <a:srgbClr val="F26B43"/>
          </p15:clr>
        </p15:guide>
        <p15:guide id="18" pos="9721">
          <p15:clr>
            <a:srgbClr val="F26B43"/>
          </p15:clr>
        </p15:guide>
        <p15:guide id="19" pos="10311">
          <p15:clr>
            <a:srgbClr val="F26B43"/>
          </p15:clr>
        </p15:guide>
        <p15:guide id="20" pos="10901">
          <p15:clr>
            <a:srgbClr val="F26B43"/>
          </p15:clr>
        </p15:guide>
        <p15:guide id="21" pos="11468">
          <p15:clr>
            <a:srgbClr val="F26B43"/>
          </p15:clr>
        </p15:guide>
        <p15:guide id="22" pos="12057">
          <p15:clr>
            <a:srgbClr val="F26B43"/>
          </p15:clr>
        </p15:guide>
        <p15:guide id="23" pos="12647">
          <p15:clr>
            <a:srgbClr val="F26B43"/>
          </p15:clr>
        </p15:guide>
        <p15:guide id="24" pos="13237">
          <p15:clr>
            <a:srgbClr val="F26B43"/>
          </p15:clr>
        </p15:guide>
        <p15:guide id="25" pos="138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3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1.xml"/><Relationship Id="rId4" Type="http://schemas.openxmlformats.org/officeDocument/2006/relationships/image" Target="../media/image3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6.xml"/><Relationship Id="rId5" Type="http://schemas.openxmlformats.org/officeDocument/2006/relationships/image" Target="../media/image47.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6.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DAA0-1A8A-BD2E-AEF9-0D18041E9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25DE0-00C4-CDEF-3F8C-4E5C92BB265A}"/>
              </a:ext>
            </a:extLst>
          </p:cNvPr>
          <p:cNvSpPr>
            <a:spLocks noGrp="1"/>
          </p:cNvSpPr>
          <p:nvPr>
            <p:ph type="ctr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I/DD February </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Lunch(</a:t>
            </a:r>
            <a:r>
              <a:rPr lang="en-US" err="1">
                <a:latin typeface="Lato" panose="020F0502020204030203" pitchFamily="34" charset="0"/>
                <a:ea typeface="Lato" panose="020F0502020204030203" pitchFamily="34" charset="0"/>
                <a:cs typeface="Lato" panose="020F0502020204030203" pitchFamily="34" charset="0"/>
              </a:rPr>
              <a:t>ish</a:t>
            </a:r>
            <a:r>
              <a:rPr lang="en-US">
                <a:latin typeface="Lato" panose="020F0502020204030203" pitchFamily="34" charset="0"/>
                <a:ea typeface="Lato" panose="020F0502020204030203" pitchFamily="34" charset="0"/>
                <a:cs typeface="Lato" panose="020F0502020204030203" pitchFamily="34" charset="0"/>
              </a:rPr>
              <a:t>) and Learn</a:t>
            </a:r>
          </a:p>
        </p:txBody>
      </p:sp>
      <p:sp>
        <p:nvSpPr>
          <p:cNvPr id="3" name="Subtitle 2">
            <a:extLst>
              <a:ext uri="{FF2B5EF4-FFF2-40B4-BE49-F238E27FC236}">
                <a16:creationId xmlns:a16="http://schemas.microsoft.com/office/drawing/2014/main" id="{F82CB407-B7E9-8BA7-F404-55298ECF07E1}"/>
              </a:ext>
            </a:extLst>
          </p:cNvPr>
          <p:cNvSpPr>
            <a:spLocks noGrp="1"/>
          </p:cNvSpPr>
          <p:nvPr>
            <p:ph type="subTitle" idx="1"/>
          </p:nvPr>
        </p:nvSpPr>
        <p:spPr/>
        <p:txBody>
          <a:bodyPr vert="horz" lIns="0" tIns="45720" rIns="0" bIns="45720" rtlCol="0" anchor="t">
            <a:noAutofit/>
          </a:bodyPr>
          <a:lstStyle/>
          <a:p>
            <a:r>
              <a:rPr lang="en-US">
                <a:latin typeface="Lato" panose="020F0502020204030203" pitchFamily="34" charset="0"/>
                <a:ea typeface="Lato" panose="020F0502020204030203" pitchFamily="34" charset="0"/>
                <a:cs typeface="Lato" panose="020F0502020204030203" pitchFamily="34" charset="0"/>
              </a:rPr>
              <a:t>February 26, 2026</a:t>
            </a:r>
          </a:p>
          <a:p>
            <a:endParaRPr lang="en-US"/>
          </a:p>
        </p:txBody>
      </p:sp>
      <p:pic>
        <p:nvPicPr>
          <p:cNvPr id="6" name="Picture 5">
            <a:extLst>
              <a:ext uri="{FF2B5EF4-FFF2-40B4-BE49-F238E27FC236}">
                <a16:creationId xmlns:a16="http://schemas.microsoft.com/office/drawing/2014/main" id="{B99A49BB-8CAD-10CE-E106-9E59DD15459E}"/>
              </a:ext>
            </a:extLst>
          </p:cNvPr>
          <p:cNvPicPr>
            <a:picLocks noChangeAspect="1"/>
          </p:cNvPicPr>
          <p:nvPr/>
        </p:nvPicPr>
        <p:blipFill>
          <a:blip r:embed="rId3"/>
          <a:stretch>
            <a:fillRect/>
          </a:stretch>
        </p:blipFill>
        <p:spPr>
          <a:xfrm>
            <a:off x="7248143" y="0"/>
            <a:ext cx="4943857" cy="6858000"/>
          </a:xfrm>
          <a:prstGeom prst="rect">
            <a:avLst/>
          </a:prstGeom>
        </p:spPr>
      </p:pic>
    </p:spTree>
    <p:extLst>
      <p:ext uri="{BB962C8B-B14F-4D97-AF65-F5344CB8AC3E}">
        <p14:creationId xmlns:p14="http://schemas.microsoft.com/office/powerpoint/2010/main" val="1011578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6B0B5-5912-CB02-8184-37780AC7B9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D185CC-5DFF-5C3B-BDEC-6C9799E35977}"/>
              </a:ext>
            </a:extLst>
          </p:cNvPr>
          <p:cNvSpPr>
            <a:spLocks noGrp="1"/>
          </p:cNvSpPr>
          <p:nvPr>
            <p:ph type="ctrTitle"/>
          </p:nvPr>
        </p:nvSpPr>
        <p:spPr>
          <a:xfrm>
            <a:off x="992187" y="1082335"/>
            <a:ext cx="7319710" cy="2228179"/>
          </a:xfrm>
        </p:spPr>
        <p:txBody>
          <a:bodyPr/>
          <a:lstStyle/>
          <a:p>
            <a:r>
              <a:rPr lang="en-US">
                <a:latin typeface="Lato" panose="020F0502020204030203" pitchFamily="34" charset="0"/>
                <a:ea typeface="Lato" panose="020F0502020204030203" pitchFamily="34" charset="0"/>
                <a:cs typeface="Lato" panose="020F0502020204030203" pitchFamily="34" charset="0"/>
              </a:rPr>
              <a:t>Staff Scheduling </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Find Substitute Workflow</a:t>
            </a:r>
          </a:p>
        </p:txBody>
      </p:sp>
    </p:spTree>
    <p:extLst>
      <p:ext uri="{BB962C8B-B14F-4D97-AF65-F5344CB8AC3E}">
        <p14:creationId xmlns:p14="http://schemas.microsoft.com/office/powerpoint/2010/main" val="270110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A1743-3C33-0A24-CAAC-053F0E3F10D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BA4D38B-5F17-57C8-5D04-FBDCF7BD2539}"/>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The Request Substitute feature lets staff find qualified colleagues to cover shifts, send them a Message Center link, and post the shift to the Trade Board for pickup. Optional manager approval ensures accurate coverage and streamlines the swap process.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Simplifies finding qualified substitutes.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Reduces scheduling errors and coverage gaps.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Provides visibility for staff and managers.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Maintains control with optional approvals.</a:t>
            </a:r>
          </a:p>
        </p:txBody>
      </p:sp>
      <p:sp>
        <p:nvSpPr>
          <p:cNvPr id="4" name="Title 3">
            <a:extLst>
              <a:ext uri="{FF2B5EF4-FFF2-40B4-BE49-F238E27FC236}">
                <a16:creationId xmlns:a16="http://schemas.microsoft.com/office/drawing/2014/main" id="{2B31A5F1-E544-F3A6-A8A8-705143063DDB}"/>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What is “Find Substitute”</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31C1E465-5A52-1469-22CF-AB657C75187A}"/>
              </a:ext>
            </a:extLst>
          </p:cNvPr>
          <p:cNvPicPr>
            <a:picLocks noChangeAspect="1"/>
          </p:cNvPicPr>
          <p:nvPr/>
        </p:nvPicPr>
        <p:blipFill>
          <a:blip r:embed="rId3"/>
          <a:stretch>
            <a:fillRect/>
          </a:stretch>
        </p:blipFill>
        <p:spPr>
          <a:xfrm>
            <a:off x="6188607" y="2654903"/>
            <a:ext cx="4980864" cy="3584759"/>
          </a:xfrm>
          <a:prstGeom prst="rect">
            <a:avLst/>
          </a:prstGeom>
        </p:spPr>
      </p:pic>
    </p:spTree>
    <p:extLst>
      <p:ext uri="{BB962C8B-B14F-4D97-AF65-F5344CB8AC3E}">
        <p14:creationId xmlns:p14="http://schemas.microsoft.com/office/powerpoint/2010/main" val="4136289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5D001-4D62-E0EE-5DF6-D5390804A2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96E7B-7CC8-3242-4CCB-E1B62200F387}"/>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Find Substitute Details</a:t>
            </a:r>
            <a:endParaRPr lang="en-VE">
              <a:latin typeface="Lato" panose="020F0502020204030203" pitchFamily="34" charset="0"/>
              <a:ea typeface="Lato" panose="020F0502020204030203" pitchFamily="34" charset="0"/>
              <a:cs typeface="Lato" panose="020F0502020204030203" pitchFamily="34" charset="0"/>
            </a:endParaRPr>
          </a:p>
        </p:txBody>
      </p:sp>
      <p:sp>
        <p:nvSpPr>
          <p:cNvPr id="5" name="Content Placeholder 4">
            <a:extLst>
              <a:ext uri="{FF2B5EF4-FFF2-40B4-BE49-F238E27FC236}">
                <a16:creationId xmlns:a16="http://schemas.microsoft.com/office/drawing/2014/main" id="{12B09672-08ED-DB3C-97C6-FC9BF0D46FC5}"/>
              </a:ext>
            </a:extLst>
          </p:cNvPr>
          <p:cNvSpPr>
            <a:spLocks noGrp="1"/>
          </p:cNvSpPr>
          <p:nvPr>
            <p:ph sz="half" idx="1"/>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How It Works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Select a shift and find eligible substitutes.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Send them a Message Center link.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Shift shows as pending and can be picked up via Trade Board.</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Manager approval may be set, per location.</a:t>
            </a:r>
          </a:p>
        </p:txBody>
      </p:sp>
      <p:sp>
        <p:nvSpPr>
          <p:cNvPr id="7" name="Content Placeholder 6">
            <a:extLst>
              <a:ext uri="{FF2B5EF4-FFF2-40B4-BE49-F238E27FC236}">
                <a16:creationId xmlns:a16="http://schemas.microsoft.com/office/drawing/2014/main" id="{90AF700A-49AD-598D-E54D-970F59BBEE3F}"/>
              </a:ext>
            </a:extLst>
          </p:cNvPr>
          <p:cNvSpPr>
            <a:spLocks noGrp="1"/>
          </p:cNvSpPr>
          <p:nvPr>
            <p:ph sz="half" idx="2"/>
          </p:nvPr>
        </p:nvSpPr>
        <p:spPr>
          <a:solidFill>
            <a:schemeClr val="accent3">
              <a:lumMod val="40000"/>
              <a:lumOff val="60000"/>
            </a:schemeClr>
          </a:solidFill>
        </p:spPr>
        <p:txBody>
          <a:bodyPr vert="horz" lIns="91440" tIns="45720" rIns="91440" bIns="45720" rtlCol="0" anchor="t">
            <a:noAutofit/>
          </a:bodyPr>
          <a:lstStyle/>
          <a:p>
            <a:pPr marL="7620"/>
            <a:r>
              <a:rPr lang="en-US" sz="2000" b="1">
                <a:latin typeface="Lato Light"/>
                <a:ea typeface="Lato Light"/>
                <a:cs typeface="Lato Light"/>
              </a:rPr>
              <a:t>What to Know</a:t>
            </a:r>
            <a:endParaRPr lang="en-US">
              <a:latin typeface="Lato Light"/>
              <a:ea typeface="Lato Light"/>
              <a:cs typeface="Lato Light"/>
            </a:endParaRPr>
          </a:p>
          <a:p>
            <a:pPr marL="186055" indent="-178435">
              <a:buFont typeface="Arial" panose="020B0604020202020204" pitchFamily="34" charset="0"/>
              <a:buChar char="•"/>
            </a:pPr>
            <a:r>
              <a:rPr lang="en-US">
                <a:latin typeface="Lato Light"/>
                <a:ea typeface="Lato Light"/>
                <a:cs typeface="Lato Light"/>
              </a:rPr>
              <a:t>Only staff approved and available can be selected as substitutes.</a:t>
            </a:r>
          </a:p>
          <a:p>
            <a:pPr marL="186055" indent="-178435">
              <a:buFont typeface="Arial" panose="020B0604020202020204" pitchFamily="34" charset="0"/>
              <a:buChar char="•"/>
            </a:pPr>
            <a:r>
              <a:rPr lang="en-US">
                <a:latin typeface="Lato Light"/>
                <a:ea typeface="Lato Light"/>
                <a:cs typeface="Lato Light"/>
              </a:rPr>
              <a:t>Substitutes are notified of swap request.</a:t>
            </a:r>
          </a:p>
          <a:p>
            <a:pPr marL="186055" indent="-178435">
              <a:buFont typeface="Arial" panose="020B0604020202020204" pitchFamily="34" charset="0"/>
              <a:buChar char="•"/>
            </a:pPr>
            <a:r>
              <a:rPr lang="en-US">
                <a:latin typeface="Lato Light"/>
                <a:ea typeface="Lato Light"/>
                <a:cs typeface="Lato Light"/>
              </a:rPr>
              <a:t>Shift will show for staff until swap is finalized.</a:t>
            </a:r>
          </a:p>
          <a:p>
            <a:pPr marL="186055" indent="-178435">
              <a:buFont typeface="Arial" panose="020B0604020202020204" pitchFamily="34" charset="0"/>
              <a:buChar char="•"/>
            </a:pPr>
            <a:r>
              <a:rPr lang="en-US">
                <a:latin typeface="Lato Light"/>
                <a:ea typeface="Lato Light"/>
                <a:cs typeface="Lato Light"/>
              </a:rPr>
              <a:t>Rejected/denied shift swaps will remain on the Trade Board.</a:t>
            </a:r>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8" name="Content Placeholder 7">
            <a:extLst>
              <a:ext uri="{FF2B5EF4-FFF2-40B4-BE49-F238E27FC236}">
                <a16:creationId xmlns:a16="http://schemas.microsoft.com/office/drawing/2014/main" id="{700C2C60-5F91-0B02-6699-E6FA6599690F}"/>
              </a:ext>
            </a:extLst>
          </p:cNvPr>
          <p:cNvSpPr>
            <a:spLocks noGrp="1"/>
          </p:cNvSpPr>
          <p:nvPr>
            <p:ph sz="half" idx="13"/>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When You Might Use This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can’t work a scheduled shift and need coverage.</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want to quickly notify eligible colleagues to fill a shift.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need manager-approved shift swaps.</a:t>
            </a:r>
          </a:p>
        </p:txBody>
      </p:sp>
    </p:spTree>
    <p:extLst>
      <p:ext uri="{BB962C8B-B14F-4D97-AF65-F5344CB8AC3E}">
        <p14:creationId xmlns:p14="http://schemas.microsoft.com/office/powerpoint/2010/main" val="2652502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CCB6F-D835-7D13-784C-4AA2B22BB074}"/>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C7B1E91-5BC1-8A77-8FD5-84BA28F62127}"/>
              </a:ext>
            </a:extLst>
          </p:cNvPr>
          <p:cNvSpPr>
            <a:spLocks noGrp="1"/>
          </p:cNvSpPr>
          <p:nvPr>
            <p:ph sz="half" idx="1"/>
          </p:nvPr>
        </p:nvSpPr>
        <p:spPr>
          <a:xfrm>
            <a:off x="767557"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Setup Shift Swapping in </a:t>
            </a:r>
            <a:r>
              <a:rPr lang="en-US" sz="2000" b="1" err="1">
                <a:latin typeface="Lato Light" panose="020F0502020204030203" pitchFamily="34" charset="0"/>
                <a:ea typeface="Lato Light" panose="020F0502020204030203" pitchFamily="34" charset="0"/>
                <a:cs typeface="Lato Light" panose="020F0502020204030203" pitchFamily="34" charset="0"/>
              </a:rPr>
              <a:t>DataPlus</a:t>
            </a:r>
            <a:r>
              <a:rPr lang="en-US" sz="2000" b="1">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Go to </a:t>
            </a:r>
            <a:r>
              <a:rPr lang="en-US" b="1">
                <a:latin typeface="Lato Light" panose="020F0502020204030203" pitchFamily="34" charset="0"/>
                <a:ea typeface="Lato Light" panose="020F0502020204030203" pitchFamily="34" charset="0"/>
                <a:cs typeface="Lato Light" panose="020F0502020204030203" pitchFamily="34" charset="0"/>
              </a:rPr>
              <a:t>Setup &gt; Staff Scheduling &gt; Options</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Under Staff Scheduling Options check the box </a:t>
            </a:r>
            <a:r>
              <a:rPr lang="en-US" b="1">
                <a:latin typeface="Lato Light" panose="020F0502020204030203" pitchFamily="34" charset="0"/>
                <a:ea typeface="Lato Light" panose="020F0502020204030203" pitchFamily="34" charset="0"/>
                <a:cs typeface="Lato Light" panose="020F0502020204030203" pitchFamily="34" charset="0"/>
              </a:rPr>
              <a:t>Find Substitute</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endParaRPr lang="en-US">
              <a:latin typeface="Lato Light" panose="020F0502020204030203" pitchFamily="34" charset="0"/>
              <a:ea typeface="Lato Light" panose="020F0502020204030203" pitchFamily="34" charset="0"/>
              <a:cs typeface="Lato Light" panose="020F0502020204030203" pitchFamily="34" charset="0"/>
            </a:endParaRPr>
          </a:p>
          <a:p>
            <a:pPr marL="186531" lvl="1" indent="0">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sp>
        <p:nvSpPr>
          <p:cNvPr id="5" name="Content Placeholder 4">
            <a:extLst>
              <a:ext uri="{FF2B5EF4-FFF2-40B4-BE49-F238E27FC236}">
                <a16:creationId xmlns:a16="http://schemas.microsoft.com/office/drawing/2014/main" id="{259DF003-3011-0827-9515-62AC8E7EF8F6}"/>
              </a:ext>
            </a:extLst>
          </p:cNvPr>
          <p:cNvSpPr>
            <a:spLocks noGrp="1"/>
          </p:cNvSpPr>
          <p:nvPr>
            <p:ph sz="half" idx="2"/>
          </p:nvPr>
        </p:nvSpPr>
        <p:spPr>
          <a:xfrm>
            <a:off x="6367682"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Add Approval Option at Scheduling Location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Go to the Scheduling Location you would like Manager Approval for shift swaps.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In the </a:t>
            </a:r>
            <a:r>
              <a:rPr lang="en-US" b="1">
                <a:latin typeface="Lato Light" panose="020F0502020204030203" pitchFamily="34" charset="0"/>
                <a:ea typeface="Lato Light" panose="020F0502020204030203" pitchFamily="34" charset="0"/>
                <a:cs typeface="Lato Light" panose="020F0502020204030203" pitchFamily="34" charset="0"/>
              </a:rPr>
              <a:t>Other Information </a:t>
            </a:r>
            <a:r>
              <a:rPr lang="en-US">
                <a:latin typeface="Lato Light" panose="020F0502020204030203" pitchFamily="34" charset="0"/>
                <a:ea typeface="Lato Light" panose="020F0502020204030203" pitchFamily="34" charset="0"/>
                <a:cs typeface="Lato Light" panose="020F0502020204030203" pitchFamily="34" charset="0"/>
              </a:rPr>
              <a:t>Section, check the </a:t>
            </a:r>
            <a:r>
              <a:rPr lang="en-US" b="1">
                <a:latin typeface="Lato Light" panose="020F0502020204030203" pitchFamily="34" charset="0"/>
                <a:ea typeface="Lato Light" panose="020F0502020204030203" pitchFamily="34" charset="0"/>
                <a:cs typeface="Lato Light" panose="020F0502020204030203" pitchFamily="34" charset="0"/>
              </a:rPr>
              <a:t>Shift Swaps Require Approval </a:t>
            </a:r>
            <a:r>
              <a:rPr lang="en-US">
                <a:latin typeface="Lato Light" panose="020F0502020204030203" pitchFamily="34" charset="0"/>
                <a:ea typeface="Lato Light" panose="020F0502020204030203" pitchFamily="34" charset="0"/>
                <a:cs typeface="Lato Light" panose="020F0502020204030203" pitchFamily="34" charset="0"/>
              </a:rPr>
              <a:t>checkbox.</a:t>
            </a:r>
          </a:p>
        </p:txBody>
      </p:sp>
      <p:sp>
        <p:nvSpPr>
          <p:cNvPr id="8" name="Title 7">
            <a:extLst>
              <a:ext uri="{FF2B5EF4-FFF2-40B4-BE49-F238E27FC236}">
                <a16:creationId xmlns:a16="http://schemas.microsoft.com/office/drawing/2014/main" id="{D8CA5AD8-5530-827A-12A5-3E3CBE726102}"/>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Find Substitute Setup</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031AE913-84AA-8D8E-0008-D2B59C0EB476}"/>
              </a:ext>
            </a:extLst>
          </p:cNvPr>
          <p:cNvPicPr>
            <a:picLocks noChangeAspect="1"/>
          </p:cNvPicPr>
          <p:nvPr/>
        </p:nvPicPr>
        <p:blipFill>
          <a:blip r:embed="rId3"/>
          <a:stretch>
            <a:fillRect/>
          </a:stretch>
        </p:blipFill>
        <p:spPr>
          <a:xfrm>
            <a:off x="1257236" y="3106275"/>
            <a:ext cx="4114929" cy="3221113"/>
          </a:xfrm>
          <a:prstGeom prst="rect">
            <a:avLst/>
          </a:prstGeom>
        </p:spPr>
      </p:pic>
      <p:pic>
        <p:nvPicPr>
          <p:cNvPr id="3" name="Picture 2">
            <a:extLst>
              <a:ext uri="{FF2B5EF4-FFF2-40B4-BE49-F238E27FC236}">
                <a16:creationId xmlns:a16="http://schemas.microsoft.com/office/drawing/2014/main" id="{F35AC9E0-83A1-65FB-94FA-7CC975E0673C}"/>
              </a:ext>
            </a:extLst>
          </p:cNvPr>
          <p:cNvPicPr>
            <a:picLocks noChangeAspect="1"/>
          </p:cNvPicPr>
          <p:nvPr/>
        </p:nvPicPr>
        <p:blipFill>
          <a:blip r:embed="rId4"/>
          <a:stretch>
            <a:fillRect/>
          </a:stretch>
        </p:blipFill>
        <p:spPr>
          <a:xfrm>
            <a:off x="6367682" y="3429000"/>
            <a:ext cx="5056761" cy="2898388"/>
          </a:xfrm>
          <a:prstGeom prst="rect">
            <a:avLst/>
          </a:prstGeom>
        </p:spPr>
      </p:pic>
    </p:spTree>
    <p:extLst>
      <p:ext uri="{BB962C8B-B14F-4D97-AF65-F5344CB8AC3E}">
        <p14:creationId xmlns:p14="http://schemas.microsoft.com/office/powerpoint/2010/main" val="2312597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539AE-9FF9-00CA-6EF9-6A3802862C81}"/>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CA1F433-1366-E67D-AE86-78538783A6FC}"/>
              </a:ext>
            </a:extLst>
          </p:cNvPr>
          <p:cNvSpPr>
            <a:spLocks noGrp="1"/>
          </p:cNvSpPr>
          <p:nvPr>
            <p:ph sz="half" idx="1"/>
          </p:nvPr>
        </p:nvSpPr>
        <p:spPr>
          <a:xfrm>
            <a:off x="767557" y="1360449"/>
            <a:ext cx="5094288" cy="4816514"/>
          </a:xfrm>
        </p:spPr>
        <p:txBody>
          <a:bodyPr/>
          <a:lstStyle/>
          <a:p>
            <a:pPr marL="293688" indent="-285750">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Go to </a:t>
            </a:r>
            <a:r>
              <a:rPr lang="en-US" b="1">
                <a:latin typeface="Lato Light" panose="020F0502020204030203" pitchFamily="34" charset="0"/>
                <a:ea typeface="Lato Light" panose="020F0502020204030203" pitchFamily="34" charset="0"/>
                <a:cs typeface="Lato Light" panose="020F0502020204030203" pitchFamily="34" charset="0"/>
              </a:rPr>
              <a:t>My Schedule</a:t>
            </a:r>
            <a:r>
              <a:rPr lang="en-US">
                <a:latin typeface="Lato Light" panose="020F0502020204030203" pitchFamily="34" charset="0"/>
                <a:ea typeface="Lato Light" panose="020F0502020204030203" pitchFamily="34" charset="0"/>
                <a:cs typeface="Lato Light" panose="020F0502020204030203" pitchFamily="34" charset="0"/>
              </a:rPr>
              <a:t>. </a:t>
            </a:r>
          </a:p>
          <a:p>
            <a:pPr marL="293688" indent="-285750">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Locate the shift you’d like a substitute for. Open shift and click </a:t>
            </a:r>
            <a:r>
              <a:rPr lang="en-US" b="1">
                <a:latin typeface="Lato Light" panose="020F0502020204030203" pitchFamily="34" charset="0"/>
                <a:ea typeface="Lato Light" panose="020F0502020204030203" pitchFamily="34" charset="0"/>
                <a:cs typeface="Lato Light" panose="020F0502020204030203" pitchFamily="34" charset="0"/>
              </a:rPr>
              <a:t>Find Substitute</a:t>
            </a:r>
            <a:r>
              <a:rPr lang="en-US">
                <a:latin typeface="Lato Light" panose="020F0502020204030203" pitchFamily="34" charset="0"/>
                <a:ea typeface="Lato Light" panose="020F0502020204030203" pitchFamily="34" charset="0"/>
                <a:cs typeface="Lato Light" panose="020F0502020204030203" pitchFamily="34" charset="0"/>
              </a:rPr>
              <a:t>. </a:t>
            </a:r>
          </a:p>
          <a:p>
            <a:endParaRPr lang="en-US">
              <a:latin typeface="Lato Light" panose="020F0502020204030203" pitchFamily="34" charset="0"/>
              <a:ea typeface="Lato Light" panose="020F0502020204030203" pitchFamily="34" charset="0"/>
              <a:cs typeface="Lato Light" panose="020F0502020204030203" pitchFamily="34" charset="0"/>
            </a:endParaRPr>
          </a:p>
          <a:p>
            <a:pPr marL="186531" lvl="1" indent="0">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sp>
        <p:nvSpPr>
          <p:cNvPr id="5" name="Content Placeholder 4">
            <a:extLst>
              <a:ext uri="{FF2B5EF4-FFF2-40B4-BE49-F238E27FC236}">
                <a16:creationId xmlns:a16="http://schemas.microsoft.com/office/drawing/2014/main" id="{02DEFCB6-668C-4EED-2129-9ACAC9607F80}"/>
              </a:ext>
            </a:extLst>
          </p:cNvPr>
          <p:cNvSpPr>
            <a:spLocks noGrp="1"/>
          </p:cNvSpPr>
          <p:nvPr>
            <p:ph sz="half" idx="2"/>
          </p:nvPr>
        </p:nvSpPr>
        <p:spPr>
          <a:xfrm>
            <a:off x="6376842" y="1360449"/>
            <a:ext cx="5094288" cy="4816514"/>
          </a:xfrm>
        </p:spPr>
        <p:txBody>
          <a:bodyPr/>
          <a:lstStyle/>
          <a:p>
            <a:pPr marL="293688" indent="-285750">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Select the employee you want to take this shift, then click </a:t>
            </a:r>
            <a:r>
              <a:rPr lang="en-US" b="1">
                <a:latin typeface="Lato Light" panose="020F0502020204030203" pitchFamily="34" charset="0"/>
                <a:ea typeface="Lato Light" panose="020F0502020204030203" pitchFamily="34" charset="0"/>
                <a:cs typeface="Lato Light" panose="020F0502020204030203" pitchFamily="34" charset="0"/>
              </a:rPr>
              <a:t>Send Substitute Request</a:t>
            </a:r>
            <a:r>
              <a:rPr lang="en-US">
                <a:latin typeface="Lato Light" panose="020F0502020204030203" pitchFamily="34" charset="0"/>
                <a:ea typeface="Lato Light" panose="020F0502020204030203" pitchFamily="34" charset="0"/>
                <a:cs typeface="Lato Light" panose="020F0502020204030203" pitchFamily="34" charset="0"/>
              </a:rPr>
              <a:t>. </a:t>
            </a:r>
          </a:p>
        </p:txBody>
      </p:sp>
      <p:sp>
        <p:nvSpPr>
          <p:cNvPr id="8" name="Title 7">
            <a:extLst>
              <a:ext uri="{FF2B5EF4-FFF2-40B4-BE49-F238E27FC236}">
                <a16:creationId xmlns:a16="http://schemas.microsoft.com/office/drawing/2014/main" id="{6F4798E9-6057-AED5-8598-DDD036CAAC80}"/>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Finding a Substitute</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4" name="Picture 3">
            <a:extLst>
              <a:ext uri="{FF2B5EF4-FFF2-40B4-BE49-F238E27FC236}">
                <a16:creationId xmlns:a16="http://schemas.microsoft.com/office/drawing/2014/main" id="{671BC9A5-B7BB-E1D7-4D79-A1B322041BC9}"/>
              </a:ext>
            </a:extLst>
          </p:cNvPr>
          <p:cNvPicPr>
            <a:picLocks noChangeAspect="1"/>
          </p:cNvPicPr>
          <p:nvPr/>
        </p:nvPicPr>
        <p:blipFill>
          <a:blip r:embed="rId3"/>
          <a:stretch>
            <a:fillRect/>
          </a:stretch>
        </p:blipFill>
        <p:spPr>
          <a:xfrm>
            <a:off x="767557" y="2834344"/>
            <a:ext cx="4654792" cy="3316327"/>
          </a:xfrm>
          <a:prstGeom prst="rect">
            <a:avLst/>
          </a:prstGeom>
        </p:spPr>
      </p:pic>
      <p:pic>
        <p:nvPicPr>
          <p:cNvPr id="6" name="Picture 5">
            <a:extLst>
              <a:ext uri="{FF2B5EF4-FFF2-40B4-BE49-F238E27FC236}">
                <a16:creationId xmlns:a16="http://schemas.microsoft.com/office/drawing/2014/main" id="{97A53F8F-EE75-C53F-5502-5AADAC1FF92D}"/>
              </a:ext>
            </a:extLst>
          </p:cNvPr>
          <p:cNvPicPr>
            <a:picLocks noChangeAspect="1"/>
          </p:cNvPicPr>
          <p:nvPr/>
        </p:nvPicPr>
        <p:blipFill>
          <a:blip r:embed="rId4"/>
          <a:stretch>
            <a:fillRect/>
          </a:stretch>
        </p:blipFill>
        <p:spPr>
          <a:xfrm>
            <a:off x="6376842" y="2315925"/>
            <a:ext cx="4973535" cy="4176763"/>
          </a:xfrm>
          <a:prstGeom prst="rect">
            <a:avLst/>
          </a:prstGeom>
        </p:spPr>
      </p:pic>
    </p:spTree>
    <p:extLst>
      <p:ext uri="{BB962C8B-B14F-4D97-AF65-F5344CB8AC3E}">
        <p14:creationId xmlns:p14="http://schemas.microsoft.com/office/powerpoint/2010/main" val="3142403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F76DA-FA01-5B6D-CCE9-706CFE712D3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DFEFAED-4ED4-B487-A009-596F4EC2DF1F}"/>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The caregiver who the shift was assigned to will then see a message in the </a:t>
            </a:r>
            <a:r>
              <a:rPr lang="en-US" b="1">
                <a:latin typeface="Lato Light" panose="020F0502020204030203" pitchFamily="34" charset="0"/>
                <a:ea typeface="Lato Light" panose="020F0502020204030203" pitchFamily="34" charset="0"/>
                <a:cs typeface="Lato Light" panose="020F0502020204030203" pitchFamily="34" charset="0"/>
              </a:rPr>
              <a:t>Message Center </a:t>
            </a:r>
            <a:r>
              <a:rPr lang="en-US">
                <a:latin typeface="Lato Light" panose="020F0502020204030203" pitchFamily="34" charset="0"/>
                <a:ea typeface="Lato Light" panose="020F0502020204030203" pitchFamily="34" charset="0"/>
                <a:cs typeface="Lato Light" panose="020F0502020204030203" pitchFamily="34" charset="0"/>
              </a:rPr>
              <a:t>under the </a:t>
            </a:r>
            <a:r>
              <a:rPr lang="en-US" b="1">
                <a:latin typeface="Lato Light" panose="020F0502020204030203" pitchFamily="34" charset="0"/>
                <a:ea typeface="Lato Light" panose="020F0502020204030203" pitchFamily="34" charset="0"/>
                <a:cs typeface="Lato Light" panose="020F0502020204030203" pitchFamily="34" charset="0"/>
              </a:rPr>
              <a:t>Time/Schedule Actions </a:t>
            </a:r>
            <a:r>
              <a:rPr lang="en-US">
                <a:latin typeface="Lato Light" panose="020F0502020204030203" pitchFamily="34" charset="0"/>
                <a:ea typeface="Lato Light" panose="020F0502020204030203" pitchFamily="34" charset="0"/>
                <a:cs typeface="Lato Light" panose="020F0502020204030203" pitchFamily="34" charset="0"/>
              </a:rPr>
              <a:t>section. If they click the link in the message, it will bring them to the shift. From here select Accept Sub Request to take shift or Reject Sub Request to reject the change. </a:t>
            </a:r>
          </a:p>
        </p:txBody>
      </p:sp>
      <p:sp>
        <p:nvSpPr>
          <p:cNvPr id="4" name="Title 3">
            <a:extLst>
              <a:ext uri="{FF2B5EF4-FFF2-40B4-BE49-F238E27FC236}">
                <a16:creationId xmlns:a16="http://schemas.microsoft.com/office/drawing/2014/main" id="{40328DD3-270A-9F61-C92B-82EC66965E85}"/>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Accepting a Sub Request</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4AC4C357-D943-1E8E-6E4F-BC0284508341}"/>
              </a:ext>
            </a:extLst>
          </p:cNvPr>
          <p:cNvPicPr>
            <a:picLocks noChangeAspect="1"/>
          </p:cNvPicPr>
          <p:nvPr/>
        </p:nvPicPr>
        <p:blipFill>
          <a:blip r:embed="rId3"/>
          <a:stretch>
            <a:fillRect/>
          </a:stretch>
        </p:blipFill>
        <p:spPr>
          <a:xfrm>
            <a:off x="620569" y="3050937"/>
            <a:ext cx="10937172" cy="2548349"/>
          </a:xfrm>
          <a:prstGeom prst="rect">
            <a:avLst/>
          </a:prstGeom>
        </p:spPr>
      </p:pic>
    </p:spTree>
    <p:extLst>
      <p:ext uri="{BB962C8B-B14F-4D97-AF65-F5344CB8AC3E}">
        <p14:creationId xmlns:p14="http://schemas.microsoft.com/office/powerpoint/2010/main" val="3625699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3F485-F811-117E-DC5E-3E4E10D5EB1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A95C26F-65B3-FDA4-8634-0A3C32253733}"/>
              </a:ext>
            </a:extLst>
          </p:cNvPr>
          <p:cNvSpPr>
            <a:spLocks noGrp="1"/>
          </p:cNvSpPr>
          <p:nvPr>
            <p:ph sz="quarter" idx="16"/>
          </p:nvPr>
        </p:nvSpPr>
        <p:spPr>
          <a:xfrm>
            <a:off x="767556" y="1349299"/>
            <a:ext cx="5889276" cy="4957102"/>
          </a:xfrm>
        </p:spPr>
        <p:txBody>
          <a:bodyPr>
            <a:normAutofit/>
          </a:bodyPr>
          <a:lstStyle/>
          <a:p>
            <a:r>
              <a:rPr lang="en-US" sz="2000">
                <a:latin typeface="Lato Light" panose="020F0502020204030203" pitchFamily="34" charset="0"/>
                <a:ea typeface="Lato Light" panose="020F0502020204030203" pitchFamily="34" charset="0"/>
                <a:cs typeface="Lato Light" panose="020F0502020204030203" pitchFamily="34" charset="0"/>
              </a:rPr>
              <a:t>Once the shift has been accepted by the substitute, if set up, a notification will appear in the Manager’s </a:t>
            </a:r>
            <a:r>
              <a:rPr lang="en-US" sz="2000" b="1">
                <a:latin typeface="Lato Light" panose="020F0502020204030203" pitchFamily="34" charset="0"/>
                <a:ea typeface="Lato Light" panose="020F0502020204030203" pitchFamily="34" charset="0"/>
                <a:cs typeface="Lato Light" panose="020F0502020204030203" pitchFamily="34" charset="0"/>
              </a:rPr>
              <a:t>Change Log </a:t>
            </a:r>
            <a:r>
              <a:rPr lang="en-US" sz="2000">
                <a:latin typeface="Lato Light" panose="020F0502020204030203" pitchFamily="34" charset="0"/>
                <a:ea typeface="Lato Light" panose="020F0502020204030203" pitchFamily="34" charset="0"/>
                <a:cs typeface="Lato Light" panose="020F0502020204030203" pitchFamily="34" charset="0"/>
              </a:rPr>
              <a:t>and a message will appear under the </a:t>
            </a:r>
            <a:r>
              <a:rPr lang="en-US" sz="2000" b="1">
                <a:latin typeface="Lato Light" panose="020F0502020204030203" pitchFamily="34" charset="0"/>
                <a:ea typeface="Lato Light" panose="020F0502020204030203" pitchFamily="34" charset="0"/>
                <a:cs typeface="Lato Light" panose="020F0502020204030203" pitchFamily="34" charset="0"/>
              </a:rPr>
              <a:t>Message Center </a:t>
            </a:r>
            <a:r>
              <a:rPr lang="en-US" sz="2000">
                <a:latin typeface="Lato Light" panose="020F0502020204030203" pitchFamily="34" charset="0"/>
                <a:ea typeface="Lato Light" panose="020F0502020204030203" pitchFamily="34" charset="0"/>
                <a:cs typeface="Lato Light" panose="020F0502020204030203" pitchFamily="34" charset="0"/>
              </a:rPr>
              <a:t>in the</a:t>
            </a:r>
            <a:r>
              <a:rPr lang="en-US" sz="2000" b="1">
                <a:latin typeface="Lato Light" panose="020F0502020204030203" pitchFamily="34" charset="0"/>
                <a:ea typeface="Lato Light" panose="020F0502020204030203" pitchFamily="34" charset="0"/>
                <a:cs typeface="Lato Light" panose="020F0502020204030203" pitchFamily="34" charset="0"/>
              </a:rPr>
              <a:t> Time/Schedule Actions </a:t>
            </a:r>
            <a:r>
              <a:rPr lang="en-US" sz="2000">
                <a:latin typeface="Lato Light" panose="020F0502020204030203" pitchFamily="34" charset="0"/>
                <a:ea typeface="Lato Light" panose="020F0502020204030203" pitchFamily="34" charset="0"/>
                <a:cs typeface="Lato Light" panose="020F0502020204030203" pitchFamily="34" charset="0"/>
              </a:rPr>
              <a:t>folder for them to approve, deny, or view details. </a:t>
            </a:r>
          </a:p>
        </p:txBody>
      </p:sp>
      <p:sp>
        <p:nvSpPr>
          <p:cNvPr id="4" name="Title 3">
            <a:extLst>
              <a:ext uri="{FF2B5EF4-FFF2-40B4-BE49-F238E27FC236}">
                <a16:creationId xmlns:a16="http://schemas.microsoft.com/office/drawing/2014/main" id="{FAA34926-A812-7219-01E6-579C629B2763}"/>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Approving a Sub Request</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3" name="Picture 2">
            <a:extLst>
              <a:ext uri="{FF2B5EF4-FFF2-40B4-BE49-F238E27FC236}">
                <a16:creationId xmlns:a16="http://schemas.microsoft.com/office/drawing/2014/main" id="{689E1839-95A9-3DF0-7127-0B6C6A933B3E}"/>
              </a:ext>
            </a:extLst>
          </p:cNvPr>
          <p:cNvPicPr>
            <a:picLocks noChangeAspect="1"/>
          </p:cNvPicPr>
          <p:nvPr/>
        </p:nvPicPr>
        <p:blipFill>
          <a:blip r:embed="rId3"/>
          <a:stretch>
            <a:fillRect/>
          </a:stretch>
        </p:blipFill>
        <p:spPr>
          <a:xfrm>
            <a:off x="6373156" y="1349299"/>
            <a:ext cx="4895512" cy="4834547"/>
          </a:xfrm>
          <a:prstGeom prst="rect">
            <a:avLst/>
          </a:prstGeom>
        </p:spPr>
      </p:pic>
    </p:spTree>
    <p:extLst>
      <p:ext uri="{BB962C8B-B14F-4D97-AF65-F5344CB8AC3E}">
        <p14:creationId xmlns:p14="http://schemas.microsoft.com/office/powerpoint/2010/main" val="1715588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45A7F93-0957-C382-A101-12D4E9738B2D}"/>
              </a:ext>
            </a:extLst>
          </p:cNvPr>
          <p:cNvSpPr>
            <a:spLocks noGrp="1"/>
          </p:cNvSpPr>
          <p:nvPr>
            <p:ph sz="half" idx="1"/>
          </p:nvPr>
        </p:nvSpPr>
        <p:spPr>
          <a:xfrm>
            <a:off x="767557" y="1712012"/>
            <a:ext cx="7370518" cy="4464951"/>
          </a:xfrm>
        </p:spPr>
        <p:txBody>
          <a:bodyPr vert="horz" lIns="91440" tIns="45720" rIns="91440" bIns="45720" rtlCol="0" anchor="t">
            <a:noAutofit/>
          </a:bodyPr>
          <a:lstStyle/>
          <a:p>
            <a:pPr marL="293370" indent="-285750">
              <a:buFont typeface="Wingdings"/>
              <a:buChar char="ü"/>
            </a:pPr>
            <a:r>
              <a:rPr lang="en-US">
                <a:cs typeface="Segoe UI"/>
              </a:rPr>
              <a:t>Dynamic Groups Overview</a:t>
            </a:r>
            <a:endParaRPr lang="en-US"/>
          </a:p>
          <a:p>
            <a:pPr marL="293370" indent="-285750">
              <a:buFont typeface="Wingdings"/>
              <a:buChar char="ü"/>
            </a:pPr>
            <a:r>
              <a:rPr lang="en-US">
                <a:cs typeface="Segoe UI"/>
              </a:rPr>
              <a:t>Find Substitute Workflow Review</a:t>
            </a:r>
          </a:p>
          <a:p>
            <a:pPr marL="7620"/>
            <a:endParaRPr lang="en-US">
              <a:cs typeface="Segoe UI"/>
            </a:endParaRPr>
          </a:p>
          <a:p>
            <a:pPr marL="7620"/>
            <a:r>
              <a:rPr lang="en-US">
                <a:cs typeface="Segoe UI"/>
              </a:rPr>
              <a:t>Now, we’ll jump into the system and highlight the key visuals — including the actual pages and fields.</a:t>
            </a:r>
            <a:endParaRPr lang="en-US"/>
          </a:p>
        </p:txBody>
      </p:sp>
      <p:sp>
        <p:nvSpPr>
          <p:cNvPr id="13" name="Picture Placeholder 12">
            <a:extLst>
              <a:ext uri="{FF2B5EF4-FFF2-40B4-BE49-F238E27FC236}">
                <a16:creationId xmlns:a16="http://schemas.microsoft.com/office/drawing/2014/main" id="{413AAA07-AE55-760D-F731-C2BB347C07B5}"/>
              </a:ext>
            </a:extLst>
          </p:cNvPr>
          <p:cNvSpPr>
            <a:spLocks noGrp="1"/>
          </p:cNvSpPr>
          <p:nvPr>
            <p:ph type="pic" sz="quarter" idx="13"/>
          </p:nvPr>
        </p:nvSpPr>
        <p:spPr>
          <a:xfrm>
            <a:off x="12181315" y="0"/>
            <a:ext cx="10685" cy="6858000"/>
          </a:xfrm>
        </p:spPr>
        <p:txBody>
          <a:bodyPr/>
          <a:lstStyle/>
          <a:p>
            <a:endParaRPr lang="en-US"/>
          </a:p>
        </p:txBody>
      </p:sp>
      <p:sp>
        <p:nvSpPr>
          <p:cNvPr id="7" name="Title 6">
            <a:extLst>
              <a:ext uri="{FF2B5EF4-FFF2-40B4-BE49-F238E27FC236}">
                <a16:creationId xmlns:a16="http://schemas.microsoft.com/office/drawing/2014/main" id="{66443963-7B9E-2295-2297-7F7013CF3ACA}"/>
              </a:ext>
            </a:extLst>
          </p:cNvPr>
          <p:cNvSpPr>
            <a:spLocks noGrp="1"/>
          </p:cNvSpPr>
          <p:nvPr>
            <p:ph type="title"/>
          </p:nvPr>
        </p:nvSpPr>
        <p:spPr>
          <a:xfrm>
            <a:off x="767558" y="392307"/>
            <a:ext cx="8142288" cy="1080000"/>
          </a:xfrm>
        </p:spPr>
        <p:txBody>
          <a:bodyPr/>
          <a:lstStyle/>
          <a:p>
            <a:r>
              <a:rPr lang="en-US">
                <a:cs typeface="Segoe UI"/>
              </a:rPr>
              <a:t>A Closer Look Inside the Platform</a:t>
            </a:r>
            <a:endParaRPr lang="en-US"/>
          </a:p>
        </p:txBody>
      </p:sp>
      <p:sp>
        <p:nvSpPr>
          <p:cNvPr id="11" name="Graphic 71">
            <a:extLst>
              <a:ext uri="{FF2B5EF4-FFF2-40B4-BE49-F238E27FC236}">
                <a16:creationId xmlns:a16="http://schemas.microsoft.com/office/drawing/2014/main" id="{3D17A3E4-1E91-94F0-7FA5-D859035BB7F7}"/>
              </a:ext>
              <a:ext uri="{C183D7F6-B498-43B3-948B-1728B52AA6E4}">
                <adec:decorative xmlns:adec="http://schemas.microsoft.com/office/drawing/2017/decorative" val="1"/>
              </a:ext>
            </a:extLst>
          </p:cNvPr>
          <p:cNvSpPr/>
          <p:nvPr/>
        </p:nvSpPr>
        <p:spPr>
          <a:xfrm>
            <a:off x="9333024" y="2772841"/>
            <a:ext cx="1961112" cy="3608852"/>
          </a:xfrm>
          <a:custGeom>
            <a:avLst/>
            <a:gdLst>
              <a:gd name="connsiteX0" fmla="*/ 281654 w 715994"/>
              <a:gd name="connsiteY0" fmla="*/ 1487614 h 1487614"/>
              <a:gd name="connsiteX1" fmla="*/ 148018 w 715994"/>
              <a:gd name="connsiteY1" fmla="*/ 1132237 h 1487614"/>
              <a:gd name="connsiteX2" fmla="*/ 281654 w 715994"/>
              <a:gd name="connsiteY2" fmla="*/ 572548 h 1487614"/>
              <a:gd name="connsiteX3" fmla="*/ 415290 w 715994"/>
              <a:gd name="connsiteY3" fmla="*/ 593408 h 1487614"/>
              <a:gd name="connsiteX4" fmla="*/ 357950 w 715994"/>
              <a:gd name="connsiteY4" fmla="*/ 915067 h 1487614"/>
              <a:gd name="connsiteX5" fmla="*/ 459867 w 715994"/>
              <a:gd name="connsiteY5" fmla="*/ 853630 h 1487614"/>
              <a:gd name="connsiteX6" fmla="*/ 499586 w 715994"/>
              <a:gd name="connsiteY6" fmla="*/ 947166 h 1487614"/>
              <a:gd name="connsiteX7" fmla="*/ 581311 w 715994"/>
              <a:gd name="connsiteY7" fmla="*/ 907066 h 1487614"/>
              <a:gd name="connsiteX8" fmla="*/ 613696 w 715994"/>
              <a:gd name="connsiteY8" fmla="*/ 981742 h 1487614"/>
              <a:gd name="connsiteX9" fmla="*/ 676084 w 715994"/>
              <a:gd name="connsiteY9" fmla="*/ 961263 h 1487614"/>
              <a:gd name="connsiteX10" fmla="*/ 715994 w 715994"/>
              <a:gd name="connsiteY10" fmla="*/ 1019175 h 1487614"/>
              <a:gd name="connsiteX11" fmla="*/ 715994 w 715994"/>
              <a:gd name="connsiteY11" fmla="*/ 1132142 h 1487614"/>
              <a:gd name="connsiteX12" fmla="*/ 600837 w 715994"/>
              <a:gd name="connsiteY12" fmla="*/ 1247299 h 1487614"/>
              <a:gd name="connsiteX13" fmla="*/ 115157 w 715994"/>
              <a:gd name="connsiteY13" fmla="*/ 1247299 h 1487614"/>
              <a:gd name="connsiteX14" fmla="*/ 0 w 715994"/>
              <a:gd name="connsiteY14" fmla="*/ 1132142 h 1487614"/>
              <a:gd name="connsiteX15" fmla="*/ 0 w 715994"/>
              <a:gd name="connsiteY15" fmla="*/ 115157 h 1487614"/>
              <a:gd name="connsiteX16" fmla="*/ 115157 w 715994"/>
              <a:gd name="connsiteY16" fmla="*/ 0 h 1487614"/>
              <a:gd name="connsiteX17" fmla="*/ 600837 w 715994"/>
              <a:gd name="connsiteY17" fmla="*/ 0 h 1487614"/>
              <a:gd name="connsiteX18" fmla="*/ 715994 w 715994"/>
              <a:gd name="connsiteY18" fmla="*/ 115157 h 1487614"/>
              <a:gd name="connsiteX19" fmla="*/ 715994 w 715994"/>
              <a:gd name="connsiteY19" fmla="*/ 785051 h 14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994" h="1487614">
                <a:moveTo>
                  <a:pt x="281654" y="1487614"/>
                </a:moveTo>
                <a:cubicBezTo>
                  <a:pt x="281654" y="1487614"/>
                  <a:pt x="148018" y="1378648"/>
                  <a:pt x="148018" y="1132237"/>
                </a:cubicBezTo>
                <a:cubicBezTo>
                  <a:pt x="148018" y="885825"/>
                  <a:pt x="235744" y="685324"/>
                  <a:pt x="281654" y="572548"/>
                </a:cubicBezTo>
                <a:cubicBezTo>
                  <a:pt x="327565" y="459772"/>
                  <a:pt x="436150" y="493205"/>
                  <a:pt x="415290" y="593408"/>
                </a:cubicBezTo>
                <a:cubicBezTo>
                  <a:pt x="394430" y="693610"/>
                  <a:pt x="357950" y="915067"/>
                  <a:pt x="357950" y="915067"/>
                </a:cubicBezTo>
                <a:cubicBezTo>
                  <a:pt x="357950" y="915067"/>
                  <a:pt x="402812" y="834295"/>
                  <a:pt x="459867" y="853630"/>
                </a:cubicBezTo>
                <a:cubicBezTo>
                  <a:pt x="516922" y="873062"/>
                  <a:pt x="499586" y="947166"/>
                  <a:pt x="499586" y="947166"/>
                </a:cubicBezTo>
                <a:cubicBezTo>
                  <a:pt x="499586" y="947166"/>
                  <a:pt x="535686" y="888016"/>
                  <a:pt x="581311" y="907066"/>
                </a:cubicBezTo>
                <a:cubicBezTo>
                  <a:pt x="626935" y="926116"/>
                  <a:pt x="613696" y="981742"/>
                  <a:pt x="613696" y="981742"/>
                </a:cubicBezTo>
                <a:cubicBezTo>
                  <a:pt x="613696" y="981742"/>
                  <a:pt x="641223" y="949071"/>
                  <a:pt x="676084" y="961263"/>
                </a:cubicBezTo>
                <a:cubicBezTo>
                  <a:pt x="709803" y="972979"/>
                  <a:pt x="715994" y="1019175"/>
                  <a:pt x="715994" y="1019175"/>
                </a:cubicBezTo>
                <a:lnTo>
                  <a:pt x="715994" y="1132142"/>
                </a:lnTo>
                <a:cubicBezTo>
                  <a:pt x="715994" y="1195768"/>
                  <a:pt x="664464" y="1247299"/>
                  <a:pt x="600837" y="1247299"/>
                </a:cubicBezTo>
                <a:lnTo>
                  <a:pt x="115157" y="1247299"/>
                </a:lnTo>
                <a:cubicBezTo>
                  <a:pt x="51530" y="1247299"/>
                  <a:pt x="0" y="1195768"/>
                  <a:pt x="0" y="1132142"/>
                </a:cubicBezTo>
                <a:lnTo>
                  <a:pt x="0" y="115157"/>
                </a:lnTo>
                <a:cubicBezTo>
                  <a:pt x="0" y="51530"/>
                  <a:pt x="51530" y="0"/>
                  <a:pt x="115157" y="0"/>
                </a:cubicBezTo>
                <a:lnTo>
                  <a:pt x="600837" y="0"/>
                </a:lnTo>
                <a:cubicBezTo>
                  <a:pt x="664464" y="0"/>
                  <a:pt x="715994" y="51530"/>
                  <a:pt x="715994" y="115157"/>
                </a:cubicBezTo>
                <a:lnTo>
                  <a:pt x="715994" y="785051"/>
                </a:lnTo>
              </a:path>
            </a:pathLst>
          </a:custGeom>
          <a:noFill/>
          <a:ln w="25400" cap="rnd">
            <a:solidFill>
              <a:schemeClr val="accent1"/>
            </a:solidFill>
            <a:prstDash val="solid"/>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endParaRPr lang="en-US" sz="900">
              <a:solidFill>
                <a:srgbClr val="343636"/>
              </a:solidFill>
              <a:latin typeface="Figtree"/>
            </a:endParaRPr>
          </a:p>
        </p:txBody>
      </p:sp>
    </p:spTree>
    <p:extLst>
      <p:ext uri="{BB962C8B-B14F-4D97-AF65-F5344CB8AC3E}">
        <p14:creationId xmlns:p14="http://schemas.microsoft.com/office/powerpoint/2010/main" val="1902871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3FB38-FE32-4BDB-D79C-FB9A89AF94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F4CCA4-0385-1984-BF52-52CFDD8D468E}"/>
              </a:ext>
            </a:extLst>
          </p:cNvPr>
          <p:cNvSpPr>
            <a:spLocks noGrp="1"/>
          </p:cNvSpPr>
          <p:nvPr>
            <p:ph type="ctrTitle"/>
          </p:nvPr>
        </p:nvSpPr>
        <p:spPr>
          <a:xfrm>
            <a:off x="992187" y="1082335"/>
            <a:ext cx="7319710" cy="2228179"/>
          </a:xfrm>
        </p:spPr>
        <p:txBody>
          <a:bodyPr/>
          <a:lstStyle/>
          <a:p>
            <a:r>
              <a:rPr lang="en-US">
                <a:latin typeface="Lato" panose="020F0502020204030203" pitchFamily="34" charset="0"/>
                <a:ea typeface="Lato" panose="020F0502020204030203" pitchFamily="34" charset="0"/>
                <a:cs typeface="Lato" panose="020F0502020204030203" pitchFamily="34" charset="0"/>
              </a:rPr>
              <a:t>Employee Care and Client Care</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Enhanced Save Options</a:t>
            </a:r>
          </a:p>
        </p:txBody>
      </p:sp>
    </p:spTree>
    <p:extLst>
      <p:ext uri="{BB962C8B-B14F-4D97-AF65-F5344CB8AC3E}">
        <p14:creationId xmlns:p14="http://schemas.microsoft.com/office/powerpoint/2010/main" val="2532600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21761-A4C3-DB00-83CC-6F690CFB8A77}"/>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CEAE1CE-1D90-F3E0-EE0D-290CA0EC9FC8}"/>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You can schedule your saved changes to run later, review what’s scheduled, and add comments that appear in the audit log. This capability, previously available only in </a:t>
            </a:r>
            <a:r>
              <a:rPr lang="en-US" err="1">
                <a:latin typeface="Lato Light" panose="020F0502020204030203" pitchFamily="34" charset="0"/>
                <a:ea typeface="Lato Light" panose="020F0502020204030203" pitchFamily="34" charset="0"/>
                <a:cs typeface="Lato Light" panose="020F0502020204030203" pitchFamily="34" charset="0"/>
              </a:rPr>
              <a:t>ProviderPro</a:t>
            </a:r>
            <a:r>
              <a:rPr lang="en-US">
                <a:latin typeface="Lato Light" panose="020F0502020204030203" pitchFamily="34" charset="0"/>
                <a:ea typeface="Lato Light" panose="020F0502020204030203" pitchFamily="34" charset="0"/>
                <a:cs typeface="Lato Light" panose="020F0502020204030203" pitchFamily="34" charset="0"/>
              </a:rPr>
              <a:t>, is now also available on the web in Employee Care and Client Care. Control when changes take effect.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See upcoming changes before they run.</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Improve accountability with audit comments.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Provides a consistent experience across the web and </a:t>
            </a:r>
            <a:r>
              <a:rPr lang="en-US" err="1">
                <a:latin typeface="Lato Light" panose="020F0502020204030203" pitchFamily="34" charset="0"/>
                <a:ea typeface="Lato Light" panose="020F0502020204030203" pitchFamily="34" charset="0"/>
                <a:cs typeface="Lato Light" panose="020F0502020204030203" pitchFamily="34" charset="0"/>
              </a:rPr>
              <a:t>ProviderPro</a:t>
            </a:r>
            <a:r>
              <a:rPr lang="en-US">
                <a:latin typeface="Lato Light" panose="020F0502020204030203" pitchFamily="34" charset="0"/>
                <a:ea typeface="Lato Light" panose="020F0502020204030203" pitchFamily="34" charset="0"/>
                <a:cs typeface="Lato Light" panose="020F0502020204030203" pitchFamily="34" charset="0"/>
              </a:rPr>
              <a:t>. </a:t>
            </a:r>
          </a:p>
        </p:txBody>
      </p:sp>
      <p:sp>
        <p:nvSpPr>
          <p:cNvPr id="4" name="Title 3">
            <a:extLst>
              <a:ext uri="{FF2B5EF4-FFF2-40B4-BE49-F238E27FC236}">
                <a16:creationId xmlns:a16="http://schemas.microsoft.com/office/drawing/2014/main" id="{3308175E-BBE1-504D-2B33-EBD9C237E1EC}"/>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Scheduled Save / Save with Audit Comments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1D7C1DFD-A917-0586-1F5C-8BC66B8DA860}"/>
              </a:ext>
            </a:extLst>
          </p:cNvPr>
          <p:cNvPicPr>
            <a:picLocks noChangeAspect="1"/>
          </p:cNvPicPr>
          <p:nvPr/>
        </p:nvPicPr>
        <p:blipFill>
          <a:blip r:embed="rId3"/>
          <a:stretch>
            <a:fillRect/>
          </a:stretch>
        </p:blipFill>
        <p:spPr>
          <a:xfrm>
            <a:off x="7885773" y="3540868"/>
            <a:ext cx="3524981" cy="2436945"/>
          </a:xfrm>
          <a:prstGeom prst="rect">
            <a:avLst/>
          </a:prstGeom>
        </p:spPr>
      </p:pic>
      <p:pic>
        <p:nvPicPr>
          <p:cNvPr id="7" name="Picture 6">
            <a:extLst>
              <a:ext uri="{FF2B5EF4-FFF2-40B4-BE49-F238E27FC236}">
                <a16:creationId xmlns:a16="http://schemas.microsoft.com/office/drawing/2014/main" id="{6FDFDBA4-EAB5-FE0E-0AAC-B24217A491A0}"/>
              </a:ext>
            </a:extLst>
          </p:cNvPr>
          <p:cNvPicPr>
            <a:picLocks noChangeAspect="1"/>
          </p:cNvPicPr>
          <p:nvPr/>
        </p:nvPicPr>
        <p:blipFill>
          <a:blip r:embed="rId4"/>
          <a:stretch>
            <a:fillRect/>
          </a:stretch>
        </p:blipFill>
        <p:spPr>
          <a:xfrm>
            <a:off x="5633389" y="4759340"/>
            <a:ext cx="2170364" cy="1786283"/>
          </a:xfrm>
          <a:prstGeom prst="rect">
            <a:avLst/>
          </a:prstGeom>
        </p:spPr>
      </p:pic>
    </p:spTree>
    <p:extLst>
      <p:ext uri="{BB962C8B-B14F-4D97-AF65-F5344CB8AC3E}">
        <p14:creationId xmlns:p14="http://schemas.microsoft.com/office/powerpoint/2010/main" val="371384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17BF9-977D-D8B8-A205-DF0CCD95698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F2106AD-5863-4EAE-6983-30FC96B3F0E6}"/>
              </a:ext>
            </a:extLst>
          </p:cNvPr>
          <p:cNvSpPr>
            <a:spLocks noGrp="1"/>
          </p:cNvSpPr>
          <p:nvPr>
            <p:ph type="body" sz="quarter" idx="17"/>
          </p:nvPr>
        </p:nvSpPr>
        <p:spPr>
          <a:xfrm>
            <a:off x="4023360" y="1599112"/>
            <a:ext cx="7552944" cy="2341952"/>
          </a:xfrm>
        </p:spPr>
        <p:txBody>
          <a:bodyPr>
            <a:noAutofit/>
          </a:bodyPr>
          <a:lstStyle/>
          <a:p>
            <a:pPr algn="l">
              <a:lnSpc>
                <a:spcPts val="2700"/>
              </a:lnSpc>
            </a:pPr>
            <a:r>
              <a:rPr lang="en-US" b="1">
                <a:latin typeface="Lato" panose="020F0502020204030203" pitchFamily="34" charset="0"/>
                <a:ea typeface="Lato" panose="020F0502020204030203" pitchFamily="34" charset="0"/>
                <a:cs typeface="Lato" panose="020F0502020204030203" pitchFamily="34" charset="0"/>
              </a:rPr>
              <a:t>Kim Barboza, Product Owner and Technology Manager</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How long have you been with HHA? </a:t>
            </a:r>
            <a:r>
              <a:rPr lang="en-US" i="1">
                <a:latin typeface="Lato" panose="020F0502020204030203" pitchFamily="34" charset="0"/>
                <a:ea typeface="Lato" panose="020F0502020204030203" pitchFamily="34" charset="0"/>
                <a:cs typeface="Lato" panose="020F0502020204030203" pitchFamily="34" charset="0"/>
              </a:rPr>
              <a:t>8 years</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Favorite part of the software? </a:t>
            </a:r>
            <a:r>
              <a:rPr lang="en-US" i="1">
                <a:latin typeface="Lato" panose="020F0502020204030203" pitchFamily="34" charset="0"/>
                <a:ea typeface="Lato" panose="020F0502020204030203" pitchFamily="34" charset="0"/>
                <a:cs typeface="Lato" panose="020F0502020204030203" pitchFamily="34" charset="0"/>
              </a:rPr>
              <a:t>Configuring requirements</a:t>
            </a:r>
          </a:p>
          <a:p>
            <a:pPr algn="l">
              <a:lnSpc>
                <a:spcPts val="2700"/>
              </a:lnSpc>
            </a:pPr>
            <a:r>
              <a:rPr lang="en-US">
                <a:latin typeface="Lato" panose="020F0502020204030203" pitchFamily="34" charset="0"/>
                <a:ea typeface="Lato" panose="020F0502020204030203" pitchFamily="34" charset="0"/>
                <a:cs typeface="Lato" panose="020F0502020204030203" pitchFamily="34" charset="0"/>
              </a:rPr>
              <a:t>What do you do in your free time? </a:t>
            </a:r>
            <a:r>
              <a:rPr lang="en-US" i="1">
                <a:latin typeface="Lato" panose="020F0502020204030203" pitchFamily="34" charset="0"/>
                <a:ea typeface="Lato" panose="020F0502020204030203" pitchFamily="34" charset="0"/>
                <a:cs typeface="Lato" panose="020F0502020204030203" pitchFamily="34" charset="0"/>
              </a:rPr>
              <a:t>Volunteer with Toledo </a:t>
            </a:r>
            <a:r>
              <a:rPr lang="en-US" i="1" err="1">
                <a:latin typeface="Lato" panose="020F0502020204030203" pitchFamily="34" charset="0"/>
                <a:ea typeface="Lato" panose="020F0502020204030203" pitchFamily="34" charset="0"/>
                <a:cs typeface="Lato" panose="020F0502020204030203" pitchFamily="34" charset="0"/>
              </a:rPr>
              <a:t>TOPSoccer</a:t>
            </a:r>
            <a:r>
              <a:rPr lang="en-US" i="1">
                <a:latin typeface="Lato" panose="020F0502020204030203" pitchFamily="34" charset="0"/>
                <a:ea typeface="Lato" panose="020F0502020204030203" pitchFamily="34" charset="0"/>
                <a:cs typeface="Lato" panose="020F0502020204030203" pitchFamily="34" charset="0"/>
              </a:rPr>
              <a:t>, a program that adapts the game of soccer for those with diverse abilities.</a:t>
            </a:r>
          </a:p>
        </p:txBody>
      </p:sp>
      <p:sp>
        <p:nvSpPr>
          <p:cNvPr id="2" name="Content Placeholder 5">
            <a:extLst>
              <a:ext uri="{FF2B5EF4-FFF2-40B4-BE49-F238E27FC236}">
                <a16:creationId xmlns:a16="http://schemas.microsoft.com/office/drawing/2014/main" id="{C53E6E1C-4BDB-4A58-4EFB-FF8A80DD2DC4}"/>
              </a:ext>
            </a:extLst>
          </p:cNvPr>
          <p:cNvSpPr txBox="1">
            <a:spLocks/>
          </p:cNvSpPr>
          <p:nvPr/>
        </p:nvSpPr>
        <p:spPr>
          <a:xfrm>
            <a:off x="4023360" y="4270147"/>
            <a:ext cx="7744968" cy="2536901"/>
          </a:xfrm>
          <a:prstGeom prst="rect">
            <a:avLst/>
          </a:prstGeom>
          <a:solidFill>
            <a:srgbClr val="274E88"/>
          </a:solidFill>
        </p:spPr>
        <p:txBody>
          <a:bodyPr vert="horz" lIns="91440" tIns="45720" rIns="91440" bIns="45720" rtlCol="0">
            <a:normAutofit/>
          </a:bodyPr>
          <a:lst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7938" indent="0" algn="l" defTabSz="914400" rtl="0" eaLnBrk="1" latinLnBrk="0" hangingPunct="1">
              <a:lnSpc>
                <a:spcPts val="2700"/>
              </a:lnSpc>
              <a:spcBef>
                <a:spcPts val="500"/>
              </a:spcBef>
              <a:buFont typeface="Arial" panose="020B0604020202020204" pitchFamily="34" charset="0"/>
              <a:buNone/>
              <a:tabLst/>
              <a:defRPr sz="1800" kern="1200">
                <a:solidFill>
                  <a:schemeClr val="tx2"/>
                </a:solidFill>
                <a:latin typeface="+mn-lt"/>
                <a:ea typeface="+mn-ea"/>
                <a:cs typeface="+mn-cs"/>
              </a:defRPr>
            </a:lvl2pPr>
            <a:lvl3pPr marL="285750" indent="-285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635000" indent="-215900" algn="l" defTabSz="914400" rtl="0" eaLnBrk="1" latinLnBrk="0" hangingPunct="1">
              <a:lnSpc>
                <a:spcPts val="27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066800" indent="-15240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bg1"/>
                </a:solidFill>
                <a:latin typeface="Lato" panose="020F0502020204030203" pitchFamily="34" charset="0"/>
                <a:ea typeface="Lato" panose="020F0502020204030203" pitchFamily="34" charset="0"/>
                <a:cs typeface="Lato" panose="020F0502020204030203" pitchFamily="34" charset="0"/>
              </a:rPr>
              <a:t>Olivia Karem, Implementation Specialist</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How long have you been with HHA? </a:t>
            </a:r>
            <a:r>
              <a:rPr lang="en-US" i="1">
                <a:solidFill>
                  <a:schemeClr val="bg1"/>
                </a:solidFill>
                <a:latin typeface="Lato" panose="020F0502020204030203" pitchFamily="34" charset="0"/>
                <a:ea typeface="Lato" panose="020F0502020204030203" pitchFamily="34" charset="0"/>
                <a:cs typeface="Lato" panose="020F0502020204030203" pitchFamily="34" charset="0"/>
              </a:rPr>
              <a:t>7 years</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Favorite part of the software? </a:t>
            </a:r>
            <a:r>
              <a:rPr lang="en-US" i="1">
                <a:solidFill>
                  <a:schemeClr val="bg1"/>
                </a:solidFill>
                <a:latin typeface="Lato" panose="020F0502020204030203" pitchFamily="34" charset="0"/>
                <a:ea typeface="Lato" panose="020F0502020204030203" pitchFamily="34" charset="0"/>
                <a:cs typeface="Lato" panose="020F0502020204030203" pitchFamily="34" charset="0"/>
              </a:rPr>
              <a:t>Configuring security</a:t>
            </a:r>
          </a:p>
          <a:p>
            <a:r>
              <a:rPr lang="en-US">
                <a:solidFill>
                  <a:schemeClr val="bg1"/>
                </a:solidFill>
                <a:latin typeface="Lato" panose="020F0502020204030203" pitchFamily="34" charset="0"/>
                <a:ea typeface="Lato" panose="020F0502020204030203" pitchFamily="34" charset="0"/>
                <a:cs typeface="Lato" panose="020F0502020204030203" pitchFamily="34" charset="0"/>
              </a:rPr>
              <a:t>What do you do in your free time? </a:t>
            </a:r>
            <a:r>
              <a:rPr lang="en-US" i="1">
                <a:solidFill>
                  <a:schemeClr val="bg1"/>
                </a:solidFill>
                <a:latin typeface="Lato" panose="020F0502020204030203" pitchFamily="34" charset="0"/>
                <a:ea typeface="Lato" panose="020F0502020204030203" pitchFamily="34" charset="0"/>
                <a:cs typeface="Lato" panose="020F0502020204030203" pitchFamily="34" charset="0"/>
              </a:rPr>
              <a:t>Take care of my fur babies Tilly and Otto and Knitting.</a:t>
            </a:r>
          </a:p>
        </p:txBody>
      </p:sp>
      <p:pic>
        <p:nvPicPr>
          <p:cNvPr id="3" name="Picture 2">
            <a:extLst>
              <a:ext uri="{FF2B5EF4-FFF2-40B4-BE49-F238E27FC236}">
                <a16:creationId xmlns:a16="http://schemas.microsoft.com/office/drawing/2014/main" id="{A56B10F8-C04B-0C02-86A6-E1E6BB2536D4}"/>
              </a:ext>
            </a:extLst>
          </p:cNvPr>
          <p:cNvPicPr>
            <a:picLocks noChangeAspect="1"/>
          </p:cNvPicPr>
          <p:nvPr/>
        </p:nvPicPr>
        <p:blipFill>
          <a:blip r:embed="rId3"/>
          <a:stretch>
            <a:fillRect/>
          </a:stretch>
        </p:blipFill>
        <p:spPr>
          <a:xfrm>
            <a:off x="1420247" y="1690552"/>
            <a:ext cx="2438521" cy="2022318"/>
          </a:xfrm>
          <a:prstGeom prst="rect">
            <a:avLst/>
          </a:prstGeom>
        </p:spPr>
      </p:pic>
      <p:pic>
        <p:nvPicPr>
          <p:cNvPr id="5" name="Picture 4">
            <a:extLst>
              <a:ext uri="{FF2B5EF4-FFF2-40B4-BE49-F238E27FC236}">
                <a16:creationId xmlns:a16="http://schemas.microsoft.com/office/drawing/2014/main" id="{D7B933B8-9E60-8848-F337-046A4B24A0C2}"/>
              </a:ext>
            </a:extLst>
          </p:cNvPr>
          <p:cNvPicPr>
            <a:picLocks noChangeAspect="1"/>
          </p:cNvPicPr>
          <p:nvPr/>
        </p:nvPicPr>
        <p:blipFill>
          <a:blip r:embed="rId4"/>
          <a:stretch>
            <a:fillRect/>
          </a:stretch>
        </p:blipFill>
        <p:spPr>
          <a:xfrm>
            <a:off x="1298448" y="4270147"/>
            <a:ext cx="2409798" cy="2022319"/>
          </a:xfrm>
          <a:prstGeom prst="rect">
            <a:avLst/>
          </a:prstGeom>
        </p:spPr>
      </p:pic>
    </p:spTree>
    <p:extLst>
      <p:ext uri="{BB962C8B-B14F-4D97-AF65-F5344CB8AC3E}">
        <p14:creationId xmlns:p14="http://schemas.microsoft.com/office/powerpoint/2010/main" val="4170037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7B80D-1200-558A-F7CC-8EA159F95D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EDB2A-2CA3-3885-6292-4A1DFDBA21BD}"/>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Scheduled Save / Save With Audit Comment Details</a:t>
            </a:r>
            <a:endParaRPr lang="en-VE">
              <a:latin typeface="Lato" panose="020F0502020204030203" pitchFamily="34" charset="0"/>
              <a:ea typeface="Lato" panose="020F0502020204030203" pitchFamily="34" charset="0"/>
              <a:cs typeface="Lato" panose="020F0502020204030203" pitchFamily="34" charset="0"/>
            </a:endParaRPr>
          </a:p>
        </p:txBody>
      </p:sp>
      <p:sp>
        <p:nvSpPr>
          <p:cNvPr id="5" name="Content Placeholder 4">
            <a:extLst>
              <a:ext uri="{FF2B5EF4-FFF2-40B4-BE49-F238E27FC236}">
                <a16:creationId xmlns:a16="http://schemas.microsoft.com/office/drawing/2014/main" id="{15253512-0B72-090F-BEA4-4F3799A3CC47}"/>
              </a:ext>
            </a:extLst>
          </p:cNvPr>
          <p:cNvSpPr>
            <a:spLocks noGrp="1"/>
          </p:cNvSpPr>
          <p:nvPr>
            <p:ph sz="half" idx="1"/>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How It Works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Save a change for now or in the future.</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Review pending scheduled changes.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Add an optional audit comment to explain the change. </a:t>
            </a:r>
          </a:p>
        </p:txBody>
      </p:sp>
      <p:sp>
        <p:nvSpPr>
          <p:cNvPr id="7" name="Content Placeholder 6">
            <a:extLst>
              <a:ext uri="{FF2B5EF4-FFF2-40B4-BE49-F238E27FC236}">
                <a16:creationId xmlns:a16="http://schemas.microsoft.com/office/drawing/2014/main" id="{0259AD0F-5FAD-A7AC-2421-16C805BA5777}"/>
              </a:ext>
            </a:extLst>
          </p:cNvPr>
          <p:cNvSpPr>
            <a:spLocks noGrp="1"/>
          </p:cNvSpPr>
          <p:nvPr>
            <p:ph sz="half" idx="2"/>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What to Know</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Scheduling and audit comments are separate actions.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Scheduled changes use the most current data at execution time.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Audit comments appear after the save completes. </a:t>
            </a:r>
            <a:r>
              <a:rPr lang="en-US"/>
              <a:t>	</a:t>
            </a:r>
          </a:p>
        </p:txBody>
      </p:sp>
      <p:sp>
        <p:nvSpPr>
          <p:cNvPr id="8" name="Content Placeholder 7">
            <a:extLst>
              <a:ext uri="{FF2B5EF4-FFF2-40B4-BE49-F238E27FC236}">
                <a16:creationId xmlns:a16="http://schemas.microsoft.com/office/drawing/2014/main" id="{D985138B-5203-7088-5C4B-107B0CE82D82}"/>
              </a:ext>
            </a:extLst>
          </p:cNvPr>
          <p:cNvSpPr>
            <a:spLocks noGrp="1"/>
          </p:cNvSpPr>
          <p:nvPr>
            <p:ph sz="half" idx="13"/>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When You Might Use This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want changes to take effect after hours or at a specific time.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need to prepare changes in advance.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want visibility into what changes are pending.</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need to document why a change was made, even if it runs immediately. </a:t>
            </a:r>
          </a:p>
        </p:txBody>
      </p:sp>
    </p:spTree>
    <p:extLst>
      <p:ext uri="{BB962C8B-B14F-4D97-AF65-F5344CB8AC3E}">
        <p14:creationId xmlns:p14="http://schemas.microsoft.com/office/powerpoint/2010/main" val="2259732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AC348-8C86-8B33-EB19-EA89B81B2AAE}"/>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718267D-B3E4-9CE4-87A7-528263696E12}"/>
              </a:ext>
            </a:extLst>
          </p:cNvPr>
          <p:cNvSpPr>
            <a:spLocks noGrp="1"/>
          </p:cNvSpPr>
          <p:nvPr>
            <p:ph sz="quarter" idx="16"/>
          </p:nvPr>
        </p:nvSpPr>
        <p:spPr>
          <a:xfrm>
            <a:off x="767556" y="1349299"/>
            <a:ext cx="10656888" cy="4957102"/>
          </a:xfrm>
        </p:spPr>
        <p:txBody>
          <a:bodyPr/>
          <a:lstStyle/>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Open the record you want to schedule changes for or add a new record.</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Make any edits or complete the information in the new record as needed.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Select the arrow on the Save button, then select </a:t>
            </a:r>
            <a:r>
              <a:rPr lang="en-US" b="1">
                <a:latin typeface="Lato Light" panose="020F0502020204030203" pitchFamily="34" charset="0"/>
                <a:ea typeface="Lato Light" panose="020F0502020204030203" pitchFamily="34" charset="0"/>
                <a:cs typeface="Lato Light" panose="020F0502020204030203" pitchFamily="34" charset="0"/>
              </a:rPr>
              <a:t>Schedule Save</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Select the date and time the save should occur. Enter comments about the reason for the change. Click </a:t>
            </a:r>
            <a:r>
              <a:rPr lang="en-US" b="1">
                <a:latin typeface="Lato Light" panose="020F0502020204030203" pitchFamily="34" charset="0"/>
                <a:ea typeface="Lato Light" panose="020F0502020204030203" pitchFamily="34" charset="0"/>
                <a:cs typeface="Lato Light" panose="020F0502020204030203" pitchFamily="34" charset="0"/>
              </a:rPr>
              <a:t>Schedule Save</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Audit comments will appear in the audit log viewer. </a:t>
            </a:r>
          </a:p>
        </p:txBody>
      </p:sp>
      <p:sp>
        <p:nvSpPr>
          <p:cNvPr id="4" name="Title 3">
            <a:extLst>
              <a:ext uri="{FF2B5EF4-FFF2-40B4-BE49-F238E27FC236}">
                <a16:creationId xmlns:a16="http://schemas.microsoft.com/office/drawing/2014/main" id="{22704E35-621A-7F5C-8150-2E725A03EADB}"/>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Scheduling a Save</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3E19EB4D-6310-707E-6257-EEA3E8C21B5C}"/>
              </a:ext>
            </a:extLst>
          </p:cNvPr>
          <p:cNvPicPr>
            <a:picLocks noChangeAspect="1"/>
          </p:cNvPicPr>
          <p:nvPr/>
        </p:nvPicPr>
        <p:blipFill>
          <a:blip r:embed="rId3"/>
          <a:stretch>
            <a:fillRect/>
          </a:stretch>
        </p:blipFill>
        <p:spPr>
          <a:xfrm>
            <a:off x="3078390" y="4304354"/>
            <a:ext cx="2947506" cy="1765025"/>
          </a:xfrm>
          <a:prstGeom prst="rect">
            <a:avLst/>
          </a:prstGeom>
        </p:spPr>
      </p:pic>
      <p:pic>
        <p:nvPicPr>
          <p:cNvPr id="3" name="Picture 2">
            <a:extLst>
              <a:ext uri="{FF2B5EF4-FFF2-40B4-BE49-F238E27FC236}">
                <a16:creationId xmlns:a16="http://schemas.microsoft.com/office/drawing/2014/main" id="{FC2D0FDE-6F17-7B0B-B71B-B25A5C088584}"/>
              </a:ext>
            </a:extLst>
          </p:cNvPr>
          <p:cNvPicPr>
            <a:picLocks noChangeAspect="1"/>
          </p:cNvPicPr>
          <p:nvPr/>
        </p:nvPicPr>
        <p:blipFill>
          <a:blip r:embed="rId4"/>
          <a:stretch>
            <a:fillRect/>
          </a:stretch>
        </p:blipFill>
        <p:spPr>
          <a:xfrm>
            <a:off x="6711697" y="3215851"/>
            <a:ext cx="4447178" cy="3074492"/>
          </a:xfrm>
          <a:prstGeom prst="rect">
            <a:avLst/>
          </a:prstGeom>
        </p:spPr>
      </p:pic>
      <p:pic>
        <p:nvPicPr>
          <p:cNvPr id="8" name="Picture 7">
            <a:extLst>
              <a:ext uri="{FF2B5EF4-FFF2-40B4-BE49-F238E27FC236}">
                <a16:creationId xmlns:a16="http://schemas.microsoft.com/office/drawing/2014/main" id="{55FAE938-FEA3-EC6B-2FC4-84954374E7EA}"/>
              </a:ext>
            </a:extLst>
          </p:cNvPr>
          <p:cNvPicPr>
            <a:picLocks noChangeAspect="1"/>
          </p:cNvPicPr>
          <p:nvPr/>
        </p:nvPicPr>
        <p:blipFill>
          <a:blip r:embed="rId5"/>
          <a:stretch>
            <a:fillRect/>
          </a:stretch>
        </p:blipFill>
        <p:spPr>
          <a:xfrm>
            <a:off x="4552143" y="5508701"/>
            <a:ext cx="701101" cy="701101"/>
          </a:xfrm>
          <a:prstGeom prst="rect">
            <a:avLst/>
          </a:prstGeom>
        </p:spPr>
      </p:pic>
    </p:spTree>
    <p:extLst>
      <p:ext uri="{BB962C8B-B14F-4D97-AF65-F5344CB8AC3E}">
        <p14:creationId xmlns:p14="http://schemas.microsoft.com/office/powerpoint/2010/main" val="257668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9909A-2368-6A4A-43A0-6215000C293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A03BC38-5BC5-9482-0BC1-936199DB154D}"/>
              </a:ext>
            </a:extLst>
          </p:cNvPr>
          <p:cNvSpPr>
            <a:spLocks noGrp="1"/>
          </p:cNvSpPr>
          <p:nvPr>
            <p:ph sz="quarter" idx="16"/>
          </p:nvPr>
        </p:nvSpPr>
        <p:spPr>
          <a:xfrm>
            <a:off x="767556" y="1349299"/>
            <a:ext cx="5944141" cy="4957102"/>
          </a:xfrm>
        </p:spPr>
        <p:txBody>
          <a:bodyPr/>
          <a:lstStyle/>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Before a change is generated from a scheduled save, a banner will appear on the item that has a Pending change stating Changes are Pending. This can be clicked on to reveal the scheduled change log.</a:t>
            </a:r>
          </a:p>
          <a:p>
            <a:pPr marL="186532" indent="-178594">
              <a:buFont typeface="Arial" panose="020B0604020202020204" pitchFamily="34" charset="0"/>
              <a:buChar char="•"/>
            </a:pPr>
            <a:endParaRPr lang="en-US">
              <a:latin typeface="Lato Light" panose="020F0502020204030203" pitchFamily="34" charset="0"/>
              <a:ea typeface="Lato Light" panose="020F0502020204030203" pitchFamily="34" charset="0"/>
              <a:cs typeface="Lato Light" panose="020F0502020204030203" pitchFamily="34" charset="0"/>
            </a:endParaRP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To view all Scheduled Saves, click on the hamburger menu. Click on </a:t>
            </a:r>
            <a:r>
              <a:rPr lang="en-US" b="1">
                <a:latin typeface="Lato Light" panose="020F0502020204030203" pitchFamily="34" charset="0"/>
                <a:ea typeface="Lato Light" panose="020F0502020204030203" pitchFamily="34" charset="0"/>
                <a:cs typeface="Lato Light" panose="020F0502020204030203" pitchFamily="34" charset="0"/>
              </a:rPr>
              <a:t>Scheduled Saves</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This will pull up the Scheduled Saves. The Scheduled date and time will appear, as well as who scheduled the change, the current change status, what change was made, and any audit comments. </a:t>
            </a:r>
          </a:p>
        </p:txBody>
      </p:sp>
      <p:sp>
        <p:nvSpPr>
          <p:cNvPr id="4" name="Title 3">
            <a:extLst>
              <a:ext uri="{FF2B5EF4-FFF2-40B4-BE49-F238E27FC236}">
                <a16:creationId xmlns:a16="http://schemas.microsoft.com/office/drawing/2014/main" id="{54F0C572-9ED8-73B3-937C-B16F3B19FE3C}"/>
              </a:ext>
            </a:extLst>
          </p:cNvPr>
          <p:cNvSpPr>
            <a:spLocks noGrp="1"/>
          </p:cNvSpPr>
          <p:nvPr>
            <p:ph type="title"/>
          </p:nvPr>
        </p:nvSpPr>
        <p:spPr/>
        <p:txBody>
          <a:bodyPr/>
          <a:lstStyle/>
          <a:p>
            <a:r>
              <a:rPr lang="en-US">
                <a:latin typeface="Lato "/>
                <a:ea typeface="Lato Light" panose="020F0502020204030203" pitchFamily="34" charset="0"/>
                <a:cs typeface="Lato Light" panose="020F0502020204030203" pitchFamily="34" charset="0"/>
              </a:rPr>
              <a:t>Reviewing Scheduled Saves</a:t>
            </a:r>
            <a:endParaRPr lang="en-VE">
              <a:latin typeface="Lato "/>
              <a:ea typeface="Lato Light" panose="020F0502020204030203" pitchFamily="34" charset="0"/>
              <a:cs typeface="Lato Light" panose="020F0502020204030203" pitchFamily="34" charset="0"/>
            </a:endParaRPr>
          </a:p>
        </p:txBody>
      </p:sp>
      <p:pic>
        <p:nvPicPr>
          <p:cNvPr id="5" name="Picture 4">
            <a:extLst>
              <a:ext uri="{FF2B5EF4-FFF2-40B4-BE49-F238E27FC236}">
                <a16:creationId xmlns:a16="http://schemas.microsoft.com/office/drawing/2014/main" id="{F6B5A4BF-DE8B-B505-240A-4999218E8138}"/>
              </a:ext>
            </a:extLst>
          </p:cNvPr>
          <p:cNvPicPr>
            <a:picLocks noChangeAspect="1"/>
          </p:cNvPicPr>
          <p:nvPr/>
        </p:nvPicPr>
        <p:blipFill>
          <a:blip r:embed="rId3"/>
          <a:stretch>
            <a:fillRect/>
          </a:stretch>
        </p:blipFill>
        <p:spPr>
          <a:xfrm>
            <a:off x="1039265" y="2825474"/>
            <a:ext cx="1740511" cy="361491"/>
          </a:xfrm>
          <a:prstGeom prst="rect">
            <a:avLst/>
          </a:prstGeom>
        </p:spPr>
      </p:pic>
      <p:pic>
        <p:nvPicPr>
          <p:cNvPr id="7" name="Picture 6">
            <a:extLst>
              <a:ext uri="{FF2B5EF4-FFF2-40B4-BE49-F238E27FC236}">
                <a16:creationId xmlns:a16="http://schemas.microsoft.com/office/drawing/2014/main" id="{AE047429-41B2-E03F-DD88-E1A50F323D1C}"/>
              </a:ext>
            </a:extLst>
          </p:cNvPr>
          <p:cNvPicPr>
            <a:picLocks noChangeAspect="1"/>
          </p:cNvPicPr>
          <p:nvPr/>
        </p:nvPicPr>
        <p:blipFill>
          <a:blip r:embed="rId4"/>
          <a:stretch>
            <a:fillRect/>
          </a:stretch>
        </p:blipFill>
        <p:spPr>
          <a:xfrm>
            <a:off x="7205282" y="1630507"/>
            <a:ext cx="4383404" cy="3981033"/>
          </a:xfrm>
          <a:prstGeom prst="rect">
            <a:avLst/>
          </a:prstGeom>
        </p:spPr>
      </p:pic>
    </p:spTree>
    <p:extLst>
      <p:ext uri="{BB962C8B-B14F-4D97-AF65-F5344CB8AC3E}">
        <p14:creationId xmlns:p14="http://schemas.microsoft.com/office/powerpoint/2010/main" val="20032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F786-EED5-6A37-4499-9946D14C70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E496D1-45AB-007F-2D84-5CAF37200A95}"/>
              </a:ext>
            </a:extLst>
          </p:cNvPr>
          <p:cNvSpPr>
            <a:spLocks noGrp="1"/>
          </p:cNvSpPr>
          <p:nvPr>
            <p:ph type="ctrTitle"/>
          </p:nvPr>
        </p:nvSpPr>
        <p:spPr>
          <a:xfrm>
            <a:off x="992187" y="1082335"/>
            <a:ext cx="7319710" cy="2228179"/>
          </a:xfrm>
        </p:spPr>
        <p:txBody>
          <a:bodyPr/>
          <a:lstStyle/>
          <a:p>
            <a:r>
              <a:rPr lang="en-US">
                <a:latin typeface="Lato" panose="020F0502020204030203" pitchFamily="34" charset="0"/>
                <a:ea typeface="Lato" panose="020F0502020204030203" pitchFamily="34" charset="0"/>
                <a:cs typeface="Lato" panose="020F0502020204030203" pitchFamily="34" charset="0"/>
              </a:rPr>
              <a:t>Employee Care and Client Care</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Enhanced Field Options</a:t>
            </a:r>
            <a:br>
              <a:rPr lang="en-US"/>
            </a:br>
            <a:endParaRPr lang="en-US"/>
          </a:p>
        </p:txBody>
      </p:sp>
    </p:spTree>
    <p:extLst>
      <p:ext uri="{BB962C8B-B14F-4D97-AF65-F5344CB8AC3E}">
        <p14:creationId xmlns:p14="http://schemas.microsoft.com/office/powerpoint/2010/main" val="2650949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0716-B1BF-E898-9956-811C91E81EB6}"/>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11DE45E-AB1A-72F8-0FF5-8027C21DA402}"/>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Field Label Options are now available on the web in Employee Care and Client Care, extending functionality from </a:t>
            </a:r>
            <a:r>
              <a:rPr lang="en-US" err="1">
                <a:latin typeface="Lato Light" panose="020F0502020204030203" pitchFamily="34" charset="0"/>
                <a:ea typeface="Lato Light" panose="020F0502020204030203" pitchFamily="34" charset="0"/>
                <a:cs typeface="Lato Light" panose="020F0502020204030203" pitchFamily="34" charset="0"/>
              </a:rPr>
              <a:t>ProviderPro</a:t>
            </a:r>
            <a:r>
              <a:rPr lang="en-US">
                <a:latin typeface="Lato Light" panose="020F0502020204030203" pitchFamily="34" charset="0"/>
                <a:ea typeface="Lato Light" panose="020F0502020204030203" pitchFamily="34" charset="0"/>
                <a:cs typeface="Lato Light" panose="020F0502020204030203" pitchFamily="34" charset="0"/>
              </a:rPr>
              <a:t>. Users can view field details, set User or Database defaults, enter multiple values, and use Repeat Value for faster, continuous data entry.</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Speeds up data entry and reduces repetitive work.</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Improves accuracy with defaults and multiple values.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Supports continuous entry for high-volume updates.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Makes field details visible for better understanding.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Provides a consistent experience across web and </a:t>
            </a:r>
            <a:r>
              <a:rPr lang="en-US" err="1">
                <a:latin typeface="Lato Light" panose="020F0502020204030203" pitchFamily="34" charset="0"/>
                <a:ea typeface="Lato Light" panose="020F0502020204030203" pitchFamily="34" charset="0"/>
                <a:cs typeface="Lato Light" panose="020F0502020204030203" pitchFamily="34" charset="0"/>
              </a:rPr>
              <a:t>ProviderPro</a:t>
            </a:r>
            <a:r>
              <a:rPr lang="en-US">
                <a:latin typeface="Lato Light" panose="020F0502020204030203" pitchFamily="34" charset="0"/>
                <a:ea typeface="Lato Light" panose="020F0502020204030203" pitchFamily="34" charset="0"/>
                <a:cs typeface="Lato Light" panose="020F0502020204030203" pitchFamily="34" charset="0"/>
              </a:rPr>
              <a:t>. </a:t>
            </a:r>
          </a:p>
        </p:txBody>
      </p:sp>
      <p:sp>
        <p:nvSpPr>
          <p:cNvPr id="4" name="Title 3">
            <a:extLst>
              <a:ext uri="{FF2B5EF4-FFF2-40B4-BE49-F238E27FC236}">
                <a16:creationId xmlns:a16="http://schemas.microsoft.com/office/drawing/2014/main" id="{E8B937FA-F040-5EFF-E61C-126032252482}"/>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Default/Multiple/Repeating Values and Audit Trail</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58805D15-88A4-6191-3E78-351A23D3F944}"/>
              </a:ext>
            </a:extLst>
          </p:cNvPr>
          <p:cNvPicPr>
            <a:picLocks noChangeAspect="1"/>
          </p:cNvPicPr>
          <p:nvPr/>
        </p:nvPicPr>
        <p:blipFill>
          <a:blip r:embed="rId3"/>
          <a:stretch>
            <a:fillRect/>
          </a:stretch>
        </p:blipFill>
        <p:spPr>
          <a:xfrm>
            <a:off x="7419761" y="2567100"/>
            <a:ext cx="4201910" cy="3465924"/>
          </a:xfrm>
          <a:prstGeom prst="rect">
            <a:avLst/>
          </a:prstGeom>
        </p:spPr>
      </p:pic>
    </p:spTree>
    <p:extLst>
      <p:ext uri="{BB962C8B-B14F-4D97-AF65-F5344CB8AC3E}">
        <p14:creationId xmlns:p14="http://schemas.microsoft.com/office/powerpoint/2010/main" val="3081277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C6994-C82F-4AC7-87D2-30F30F7B1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C06E4-8898-BE99-C4B0-13DF255B0882}"/>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Default/Multiple/Repeating and Audit Trail Details</a:t>
            </a:r>
            <a:endParaRPr lang="en-VE">
              <a:latin typeface="Lato" panose="020F0502020204030203" pitchFamily="34" charset="0"/>
              <a:ea typeface="Lato" panose="020F0502020204030203" pitchFamily="34" charset="0"/>
              <a:cs typeface="Lato" panose="020F0502020204030203" pitchFamily="34" charset="0"/>
            </a:endParaRPr>
          </a:p>
        </p:txBody>
      </p:sp>
      <p:sp>
        <p:nvSpPr>
          <p:cNvPr id="5" name="Content Placeholder 4">
            <a:extLst>
              <a:ext uri="{FF2B5EF4-FFF2-40B4-BE49-F238E27FC236}">
                <a16:creationId xmlns:a16="http://schemas.microsoft.com/office/drawing/2014/main" id="{21FD8554-BFA0-EB67-DE7B-2D512E6057A1}"/>
              </a:ext>
            </a:extLst>
          </p:cNvPr>
          <p:cNvSpPr>
            <a:spLocks noGrp="1"/>
          </p:cNvSpPr>
          <p:nvPr>
            <p:ph sz="half" idx="1"/>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How It Works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Access options by left-clicking on the field label.</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View field properties and details.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Set Defaults as permitted.</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Enter multiple values when needed.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Use Repeat Value to quickly re-enter the same value for the same field. </a:t>
            </a:r>
          </a:p>
        </p:txBody>
      </p:sp>
      <p:sp>
        <p:nvSpPr>
          <p:cNvPr id="7" name="Content Placeholder 6">
            <a:extLst>
              <a:ext uri="{FF2B5EF4-FFF2-40B4-BE49-F238E27FC236}">
                <a16:creationId xmlns:a16="http://schemas.microsoft.com/office/drawing/2014/main" id="{0E340F56-C3C5-7F9A-EFA8-9751F08E8C37}"/>
              </a:ext>
            </a:extLst>
          </p:cNvPr>
          <p:cNvSpPr>
            <a:spLocks noGrp="1"/>
          </p:cNvSpPr>
          <p:nvPr>
            <p:ph sz="half" idx="2"/>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What to Know</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Users must have permissions to set database defaults.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Multiple values and repeat entry are supported only on fields designed for them.	</a:t>
            </a:r>
          </a:p>
        </p:txBody>
      </p:sp>
      <p:sp>
        <p:nvSpPr>
          <p:cNvPr id="8" name="Content Placeholder 7">
            <a:extLst>
              <a:ext uri="{FF2B5EF4-FFF2-40B4-BE49-F238E27FC236}">
                <a16:creationId xmlns:a16="http://schemas.microsoft.com/office/drawing/2014/main" id="{80F36A6F-6FFA-0CDF-5B71-14CF30AE3F11}"/>
              </a:ext>
            </a:extLst>
          </p:cNvPr>
          <p:cNvSpPr>
            <a:spLocks noGrp="1"/>
          </p:cNvSpPr>
          <p:nvPr>
            <p:ph sz="half" idx="13"/>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When You Might Use This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Quickly enter the same value across multiple records.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Save commonly used values as user defaults for faster entry.</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Enter multiple values for a field when required.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Understand field properties before entering data. </a:t>
            </a:r>
          </a:p>
        </p:txBody>
      </p:sp>
    </p:spTree>
    <p:extLst>
      <p:ext uri="{BB962C8B-B14F-4D97-AF65-F5344CB8AC3E}">
        <p14:creationId xmlns:p14="http://schemas.microsoft.com/office/powerpoint/2010/main" val="2757422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D8EF6-724E-6B8E-7258-6F80B0DAAF9E}"/>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2598FE5-4546-0DE0-8EA9-9B623F7352B4}"/>
              </a:ext>
            </a:extLst>
          </p:cNvPr>
          <p:cNvSpPr>
            <a:spLocks noGrp="1"/>
          </p:cNvSpPr>
          <p:nvPr>
            <p:ph sz="half" idx="1"/>
          </p:nvPr>
        </p:nvSpPr>
        <p:spPr>
          <a:xfrm>
            <a:off x="767557"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Choosing Multiple Values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Left click and choose </a:t>
            </a:r>
            <a:r>
              <a:rPr lang="en-US" b="1">
                <a:latin typeface="Lato Light" panose="020F0502020204030203" pitchFamily="34" charset="0"/>
                <a:ea typeface="Lato Light" panose="020F0502020204030203" pitchFamily="34" charset="0"/>
                <a:cs typeface="Lato Light" panose="020F0502020204030203" pitchFamily="34" charset="0"/>
              </a:rPr>
              <a:t>Multiple</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The field will be replaced with a button that says 0 items.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Click on the button for a list to choose from.</a:t>
            </a:r>
          </a:p>
          <a:p>
            <a:pPr marL="186532" indent="-178594">
              <a:buFont typeface="Arial" panose="020B0604020202020204" pitchFamily="34" charset="0"/>
              <a:buChar char="•"/>
            </a:pPr>
            <a:endParaRPr lang="en-US">
              <a:latin typeface="Lato Light" panose="020F0502020204030203" pitchFamily="34" charset="0"/>
              <a:ea typeface="Lato Light" panose="020F0502020204030203" pitchFamily="34" charset="0"/>
              <a:cs typeface="Lato Light" panose="020F0502020204030203" pitchFamily="34" charset="0"/>
            </a:endParaRPr>
          </a:p>
          <a:p>
            <a:pPr marL="186531" lvl="1" indent="0">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sp>
        <p:nvSpPr>
          <p:cNvPr id="5" name="Content Placeholder 4">
            <a:extLst>
              <a:ext uri="{FF2B5EF4-FFF2-40B4-BE49-F238E27FC236}">
                <a16:creationId xmlns:a16="http://schemas.microsoft.com/office/drawing/2014/main" id="{38FBDE54-4891-F831-7B91-49A752365B41}"/>
              </a:ext>
            </a:extLst>
          </p:cNvPr>
          <p:cNvSpPr>
            <a:spLocks noGrp="1"/>
          </p:cNvSpPr>
          <p:nvPr>
            <p:ph sz="half" idx="2"/>
          </p:nvPr>
        </p:nvSpPr>
        <p:spPr>
          <a:xfrm>
            <a:off x="6330156"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Saving Multiple Values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Fill out all other necessary information, then click </a:t>
            </a:r>
            <a:r>
              <a:rPr lang="en-US" b="1">
                <a:latin typeface="Lato Light" panose="020F0502020204030203" pitchFamily="34" charset="0"/>
                <a:ea typeface="Lato Light" panose="020F0502020204030203" pitchFamily="34" charset="0"/>
                <a:cs typeface="Lato Light" panose="020F0502020204030203" pitchFamily="34" charset="0"/>
              </a:rPr>
              <a:t>Save</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An entry will be created for each selected item combination.</a:t>
            </a:r>
          </a:p>
        </p:txBody>
      </p:sp>
      <p:sp>
        <p:nvSpPr>
          <p:cNvPr id="8" name="Title 7">
            <a:extLst>
              <a:ext uri="{FF2B5EF4-FFF2-40B4-BE49-F238E27FC236}">
                <a16:creationId xmlns:a16="http://schemas.microsoft.com/office/drawing/2014/main" id="{D64DAA43-FC04-500B-AFF0-875CACBA334C}"/>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Multiple Values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4" name="Picture 3">
            <a:extLst>
              <a:ext uri="{FF2B5EF4-FFF2-40B4-BE49-F238E27FC236}">
                <a16:creationId xmlns:a16="http://schemas.microsoft.com/office/drawing/2014/main" id="{648E7AE3-2535-4B22-E599-7EC46A5FBD81}"/>
              </a:ext>
            </a:extLst>
          </p:cNvPr>
          <p:cNvPicPr>
            <a:picLocks noChangeAspect="1"/>
          </p:cNvPicPr>
          <p:nvPr/>
        </p:nvPicPr>
        <p:blipFill>
          <a:blip r:embed="rId3"/>
          <a:stretch>
            <a:fillRect/>
          </a:stretch>
        </p:blipFill>
        <p:spPr>
          <a:xfrm>
            <a:off x="996564" y="3604233"/>
            <a:ext cx="3048264" cy="2517866"/>
          </a:xfrm>
          <a:prstGeom prst="rect">
            <a:avLst/>
          </a:prstGeom>
        </p:spPr>
      </p:pic>
      <p:pic>
        <p:nvPicPr>
          <p:cNvPr id="6" name="Picture 5">
            <a:extLst>
              <a:ext uri="{FF2B5EF4-FFF2-40B4-BE49-F238E27FC236}">
                <a16:creationId xmlns:a16="http://schemas.microsoft.com/office/drawing/2014/main" id="{F4052EF9-4443-9923-D4C7-E4B064C86C49}"/>
              </a:ext>
            </a:extLst>
          </p:cNvPr>
          <p:cNvPicPr>
            <a:picLocks noChangeAspect="1"/>
          </p:cNvPicPr>
          <p:nvPr/>
        </p:nvPicPr>
        <p:blipFill>
          <a:blip r:embed="rId4"/>
          <a:stretch>
            <a:fillRect/>
          </a:stretch>
        </p:blipFill>
        <p:spPr>
          <a:xfrm>
            <a:off x="2676032" y="4251937"/>
            <a:ext cx="2578832" cy="530398"/>
          </a:xfrm>
          <a:prstGeom prst="rect">
            <a:avLst/>
          </a:prstGeom>
        </p:spPr>
      </p:pic>
      <p:pic>
        <p:nvPicPr>
          <p:cNvPr id="9" name="Picture 8">
            <a:extLst>
              <a:ext uri="{FF2B5EF4-FFF2-40B4-BE49-F238E27FC236}">
                <a16:creationId xmlns:a16="http://schemas.microsoft.com/office/drawing/2014/main" id="{789134EB-4AB6-8441-B12C-4D440F4BD513}"/>
              </a:ext>
            </a:extLst>
          </p:cNvPr>
          <p:cNvPicPr>
            <a:picLocks noChangeAspect="1"/>
          </p:cNvPicPr>
          <p:nvPr/>
        </p:nvPicPr>
        <p:blipFill>
          <a:blip r:embed="rId5"/>
          <a:stretch>
            <a:fillRect/>
          </a:stretch>
        </p:blipFill>
        <p:spPr>
          <a:xfrm>
            <a:off x="4691131" y="4468364"/>
            <a:ext cx="627942" cy="627942"/>
          </a:xfrm>
          <a:prstGeom prst="rect">
            <a:avLst/>
          </a:prstGeom>
        </p:spPr>
      </p:pic>
      <p:pic>
        <p:nvPicPr>
          <p:cNvPr id="10" name="Picture 9">
            <a:extLst>
              <a:ext uri="{FF2B5EF4-FFF2-40B4-BE49-F238E27FC236}">
                <a16:creationId xmlns:a16="http://schemas.microsoft.com/office/drawing/2014/main" id="{0E028669-4E3B-13C3-153E-C919DC15F7A2}"/>
              </a:ext>
            </a:extLst>
          </p:cNvPr>
          <p:cNvPicPr>
            <a:picLocks noChangeAspect="1"/>
          </p:cNvPicPr>
          <p:nvPr/>
        </p:nvPicPr>
        <p:blipFill>
          <a:blip r:embed="rId6"/>
          <a:srcRect t="19601" r="47153" b="50000"/>
          <a:stretch>
            <a:fillRect/>
          </a:stretch>
        </p:blipFill>
        <p:spPr>
          <a:xfrm>
            <a:off x="4063415" y="5096306"/>
            <a:ext cx="1414388" cy="832104"/>
          </a:xfrm>
          <a:prstGeom prst="rect">
            <a:avLst/>
          </a:prstGeom>
          <a:ln w="12700">
            <a:solidFill>
              <a:schemeClr val="tx1"/>
            </a:solidFill>
          </a:ln>
        </p:spPr>
      </p:pic>
      <p:pic>
        <p:nvPicPr>
          <p:cNvPr id="11" name="Picture 10">
            <a:extLst>
              <a:ext uri="{FF2B5EF4-FFF2-40B4-BE49-F238E27FC236}">
                <a16:creationId xmlns:a16="http://schemas.microsoft.com/office/drawing/2014/main" id="{68088BA5-C413-361D-25E2-BE68BB3693A0}"/>
              </a:ext>
            </a:extLst>
          </p:cNvPr>
          <p:cNvPicPr>
            <a:picLocks noChangeAspect="1"/>
          </p:cNvPicPr>
          <p:nvPr/>
        </p:nvPicPr>
        <p:blipFill>
          <a:blip r:embed="rId7"/>
          <a:stretch>
            <a:fillRect/>
          </a:stretch>
        </p:blipFill>
        <p:spPr>
          <a:xfrm>
            <a:off x="6330157" y="3429001"/>
            <a:ext cx="3450708" cy="1874520"/>
          </a:xfrm>
          <a:prstGeom prst="rect">
            <a:avLst/>
          </a:prstGeom>
        </p:spPr>
      </p:pic>
      <p:pic>
        <p:nvPicPr>
          <p:cNvPr id="12" name="Picture 11">
            <a:extLst>
              <a:ext uri="{FF2B5EF4-FFF2-40B4-BE49-F238E27FC236}">
                <a16:creationId xmlns:a16="http://schemas.microsoft.com/office/drawing/2014/main" id="{4ED50AB9-D4CD-5DE7-52D1-158174AAF30A}"/>
              </a:ext>
            </a:extLst>
          </p:cNvPr>
          <p:cNvPicPr>
            <a:picLocks noChangeAspect="1"/>
          </p:cNvPicPr>
          <p:nvPr/>
        </p:nvPicPr>
        <p:blipFill>
          <a:blip r:embed="rId8"/>
          <a:stretch>
            <a:fillRect/>
          </a:stretch>
        </p:blipFill>
        <p:spPr>
          <a:xfrm>
            <a:off x="7205472" y="4863166"/>
            <a:ext cx="4438996" cy="1464496"/>
          </a:xfrm>
          <a:prstGeom prst="rect">
            <a:avLst/>
          </a:prstGeom>
        </p:spPr>
      </p:pic>
    </p:spTree>
    <p:extLst>
      <p:ext uri="{BB962C8B-B14F-4D97-AF65-F5344CB8AC3E}">
        <p14:creationId xmlns:p14="http://schemas.microsoft.com/office/powerpoint/2010/main" val="4063861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092C6-EE79-6D77-5517-7EA69F40345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725653E-C161-338C-B803-80F626AC77B6}"/>
              </a:ext>
            </a:extLst>
          </p:cNvPr>
          <p:cNvSpPr>
            <a:spLocks noGrp="1"/>
          </p:cNvSpPr>
          <p:nvPr>
            <p:ph sz="quarter" idx="16"/>
          </p:nvPr>
        </p:nvSpPr>
        <p:spPr>
          <a:xfrm>
            <a:off x="767556" y="1349299"/>
            <a:ext cx="10656888" cy="4957102"/>
          </a:xfrm>
        </p:spPr>
        <p:txBody>
          <a:bodyPr/>
          <a:lstStyle/>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Left click and choose </a:t>
            </a:r>
            <a:r>
              <a:rPr lang="en-US" b="1">
                <a:latin typeface="Lato Light" panose="020F0502020204030203" pitchFamily="34" charset="0"/>
                <a:ea typeface="Lato Light" panose="020F0502020204030203" pitchFamily="34" charset="0"/>
                <a:cs typeface="Lato Light" panose="020F0502020204030203" pitchFamily="34" charset="0"/>
              </a:rPr>
              <a:t>Repeating</a:t>
            </a:r>
            <a:r>
              <a:rPr lang="en-US">
                <a:latin typeface="Lato Light" panose="020F0502020204030203" pitchFamily="34" charset="0"/>
                <a:ea typeface="Lato Light" panose="020F0502020204030203" pitchFamily="34" charset="0"/>
                <a:cs typeface="Lato Light" panose="020F0502020204030203" pitchFamily="34" charset="0"/>
              </a:rPr>
              <a:t> in the Property Information bubble.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Fill the selection you would like to repeat as well as all other necessary  information for that task.</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Click </a:t>
            </a:r>
            <a:r>
              <a:rPr lang="en-US" b="1">
                <a:latin typeface="Lato Light" panose="020F0502020204030203" pitchFamily="34" charset="0"/>
                <a:ea typeface="Lato Light" panose="020F0502020204030203" pitchFamily="34" charset="0"/>
                <a:cs typeface="Lato Light" panose="020F0502020204030203" pitchFamily="34" charset="0"/>
              </a:rPr>
              <a:t>Save and Add</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 record will be added. The system will then allow you to enter another item with the selection still in place.</a:t>
            </a:r>
          </a:p>
        </p:txBody>
      </p:sp>
      <p:sp>
        <p:nvSpPr>
          <p:cNvPr id="4" name="Title 3">
            <a:extLst>
              <a:ext uri="{FF2B5EF4-FFF2-40B4-BE49-F238E27FC236}">
                <a16:creationId xmlns:a16="http://schemas.microsoft.com/office/drawing/2014/main" id="{66CB9C2D-AE3D-65B7-91B7-DD418CE584EB}"/>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Repeating Values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92F17194-E606-4A8A-1B76-A71AA43FA860}"/>
              </a:ext>
            </a:extLst>
          </p:cNvPr>
          <p:cNvPicPr>
            <a:picLocks noChangeAspect="1"/>
          </p:cNvPicPr>
          <p:nvPr/>
        </p:nvPicPr>
        <p:blipFill>
          <a:blip r:embed="rId3"/>
          <a:stretch>
            <a:fillRect/>
          </a:stretch>
        </p:blipFill>
        <p:spPr>
          <a:xfrm>
            <a:off x="767556" y="3634597"/>
            <a:ext cx="3048264" cy="2517866"/>
          </a:xfrm>
          <a:prstGeom prst="rect">
            <a:avLst/>
          </a:prstGeom>
        </p:spPr>
      </p:pic>
      <p:pic>
        <p:nvPicPr>
          <p:cNvPr id="7" name="Picture 6">
            <a:extLst>
              <a:ext uri="{FF2B5EF4-FFF2-40B4-BE49-F238E27FC236}">
                <a16:creationId xmlns:a16="http://schemas.microsoft.com/office/drawing/2014/main" id="{4F45DF20-31EF-ACFD-6DAE-09ABD689C33B}"/>
              </a:ext>
            </a:extLst>
          </p:cNvPr>
          <p:cNvPicPr>
            <a:picLocks noChangeAspect="1"/>
          </p:cNvPicPr>
          <p:nvPr/>
        </p:nvPicPr>
        <p:blipFill>
          <a:blip r:embed="rId4"/>
          <a:stretch>
            <a:fillRect/>
          </a:stretch>
        </p:blipFill>
        <p:spPr>
          <a:xfrm>
            <a:off x="2006726" y="3942471"/>
            <a:ext cx="1708476" cy="1902117"/>
          </a:xfrm>
          <a:prstGeom prst="rect">
            <a:avLst/>
          </a:prstGeom>
        </p:spPr>
      </p:pic>
      <p:pic>
        <p:nvPicPr>
          <p:cNvPr id="9" name="Picture 8">
            <a:extLst>
              <a:ext uri="{FF2B5EF4-FFF2-40B4-BE49-F238E27FC236}">
                <a16:creationId xmlns:a16="http://schemas.microsoft.com/office/drawing/2014/main" id="{E228E671-7D7D-A620-8E08-9035832A43FA}"/>
              </a:ext>
            </a:extLst>
          </p:cNvPr>
          <p:cNvPicPr>
            <a:picLocks noChangeAspect="1"/>
          </p:cNvPicPr>
          <p:nvPr/>
        </p:nvPicPr>
        <p:blipFill>
          <a:blip r:embed="rId5"/>
          <a:stretch>
            <a:fillRect/>
          </a:stretch>
        </p:blipFill>
        <p:spPr>
          <a:xfrm>
            <a:off x="2369384" y="5678459"/>
            <a:ext cx="634039" cy="627942"/>
          </a:xfrm>
          <a:prstGeom prst="rect">
            <a:avLst/>
          </a:prstGeom>
        </p:spPr>
      </p:pic>
      <p:pic>
        <p:nvPicPr>
          <p:cNvPr id="12" name="Picture 11">
            <a:extLst>
              <a:ext uri="{FF2B5EF4-FFF2-40B4-BE49-F238E27FC236}">
                <a16:creationId xmlns:a16="http://schemas.microsoft.com/office/drawing/2014/main" id="{AAA9C962-743C-9E54-4551-B36A7A7B1BCD}"/>
              </a:ext>
            </a:extLst>
          </p:cNvPr>
          <p:cNvPicPr>
            <a:picLocks noChangeAspect="1"/>
          </p:cNvPicPr>
          <p:nvPr/>
        </p:nvPicPr>
        <p:blipFill>
          <a:blip r:embed="rId6"/>
          <a:stretch>
            <a:fillRect/>
          </a:stretch>
        </p:blipFill>
        <p:spPr>
          <a:xfrm>
            <a:off x="3870074" y="3634597"/>
            <a:ext cx="4011516" cy="1914310"/>
          </a:xfrm>
          <a:prstGeom prst="rect">
            <a:avLst/>
          </a:prstGeom>
        </p:spPr>
      </p:pic>
      <p:pic>
        <p:nvPicPr>
          <p:cNvPr id="13" name="Picture 12">
            <a:extLst>
              <a:ext uri="{FF2B5EF4-FFF2-40B4-BE49-F238E27FC236}">
                <a16:creationId xmlns:a16="http://schemas.microsoft.com/office/drawing/2014/main" id="{E670D43D-7401-1669-0671-64B78936BBE4}"/>
              </a:ext>
            </a:extLst>
          </p:cNvPr>
          <p:cNvPicPr>
            <a:picLocks noChangeAspect="1"/>
          </p:cNvPicPr>
          <p:nvPr/>
        </p:nvPicPr>
        <p:blipFill>
          <a:blip r:embed="rId7"/>
          <a:stretch>
            <a:fillRect/>
          </a:stretch>
        </p:blipFill>
        <p:spPr>
          <a:xfrm>
            <a:off x="7935844" y="3634597"/>
            <a:ext cx="3584759" cy="1828959"/>
          </a:xfrm>
          <a:prstGeom prst="rect">
            <a:avLst/>
          </a:prstGeom>
        </p:spPr>
      </p:pic>
    </p:spTree>
    <p:extLst>
      <p:ext uri="{BB962C8B-B14F-4D97-AF65-F5344CB8AC3E}">
        <p14:creationId xmlns:p14="http://schemas.microsoft.com/office/powerpoint/2010/main" val="3793920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2371E-7B98-14BA-8B7A-846E70D294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49F583-C674-D66B-2C4C-489769211FD0}"/>
              </a:ext>
            </a:extLst>
          </p:cNvPr>
          <p:cNvSpPr>
            <a:spLocks noGrp="1"/>
          </p:cNvSpPr>
          <p:nvPr>
            <p:ph type="ctrTitle"/>
          </p:nvPr>
        </p:nvSpPr>
        <p:spPr>
          <a:xfrm>
            <a:off x="992187" y="1082335"/>
            <a:ext cx="7319710" cy="2228179"/>
          </a:xfrm>
        </p:spPr>
        <p:txBody>
          <a:bodyPr/>
          <a:lstStyle/>
          <a:p>
            <a:r>
              <a:rPr lang="en-US">
                <a:latin typeface="Lato" panose="020F0502020204030203" pitchFamily="34" charset="0"/>
                <a:ea typeface="Lato" panose="020F0502020204030203" pitchFamily="34" charset="0"/>
                <a:cs typeface="Lato" panose="020F0502020204030203" pitchFamily="34" charset="0"/>
              </a:rPr>
              <a:t>Time Tracking</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Enhanced Notes Functionality</a:t>
            </a:r>
          </a:p>
        </p:txBody>
      </p:sp>
    </p:spTree>
    <p:extLst>
      <p:ext uri="{BB962C8B-B14F-4D97-AF65-F5344CB8AC3E}">
        <p14:creationId xmlns:p14="http://schemas.microsoft.com/office/powerpoint/2010/main" val="55949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D06FA-B354-BEF5-7671-5B34B71762B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AEA413A-3A8F-CCD6-DA05-DF61D097A361}"/>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Notes in Time Tracking transactions can now be added continuously throughout a shift and edited after completion (subject to staff and manager permissions). Prefill templates and required notes remain available.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More flexible note-taking during transactions.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Ability to edit or redact notes after entry.</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Faster documentation with prefill templates.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Ability to require notes at start, update, or end.</a:t>
            </a:r>
          </a:p>
        </p:txBody>
      </p:sp>
      <p:sp>
        <p:nvSpPr>
          <p:cNvPr id="4" name="Title 3">
            <a:extLst>
              <a:ext uri="{FF2B5EF4-FFF2-40B4-BE49-F238E27FC236}">
                <a16:creationId xmlns:a16="http://schemas.microsoft.com/office/drawing/2014/main" id="{53D07C3C-8D2E-1BA9-05C1-6BBB8FE2E7D6}"/>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Notes In Progress and Editing Notes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3" name="Picture 2">
            <a:extLst>
              <a:ext uri="{FF2B5EF4-FFF2-40B4-BE49-F238E27FC236}">
                <a16:creationId xmlns:a16="http://schemas.microsoft.com/office/drawing/2014/main" id="{3B298141-4889-A7ED-0DC4-C66FB41EE6CC}"/>
              </a:ext>
            </a:extLst>
          </p:cNvPr>
          <p:cNvPicPr>
            <a:picLocks noChangeAspect="1"/>
          </p:cNvPicPr>
          <p:nvPr/>
        </p:nvPicPr>
        <p:blipFill>
          <a:blip r:embed="rId3"/>
          <a:stretch>
            <a:fillRect/>
          </a:stretch>
        </p:blipFill>
        <p:spPr>
          <a:xfrm>
            <a:off x="6003270" y="2444885"/>
            <a:ext cx="5681753" cy="2888937"/>
          </a:xfrm>
          <a:prstGeom prst="rect">
            <a:avLst/>
          </a:prstGeom>
        </p:spPr>
      </p:pic>
    </p:spTree>
    <p:extLst>
      <p:ext uri="{BB962C8B-B14F-4D97-AF65-F5344CB8AC3E}">
        <p14:creationId xmlns:p14="http://schemas.microsoft.com/office/powerpoint/2010/main" val="310350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70A3-BDAE-EACE-BCF3-EF9151BBA73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B89756A-1D48-0DE4-5797-26639F538DE3}"/>
              </a:ext>
            </a:extLst>
          </p:cNvPr>
          <p:cNvSpPr>
            <a:spLocks noGrp="1"/>
          </p:cNvSpPr>
          <p:nvPr>
            <p:ph type="title" idx="4294967295"/>
          </p:nvPr>
        </p:nvSpPr>
        <p:spPr>
          <a:xfrm>
            <a:off x="766800" y="-1080000"/>
            <a:ext cx="10655583" cy="1080000"/>
          </a:xfrm>
        </p:spPr>
        <p:txBody>
          <a:bodyPr vert="horz" lIns="0" tIns="45720" rIns="91440" bIns="45720" rtlCol="0" anchor="b">
            <a:noAutofit/>
          </a:bodyPr>
          <a:lstStyle/>
          <a:p>
            <a:r>
              <a:rPr lang="en-US"/>
              <a:t>Agenda</a:t>
            </a:r>
          </a:p>
        </p:txBody>
      </p:sp>
      <p:sp>
        <p:nvSpPr>
          <p:cNvPr id="5" name="Subtitle 2">
            <a:extLst>
              <a:ext uri="{FF2B5EF4-FFF2-40B4-BE49-F238E27FC236}">
                <a16:creationId xmlns:a16="http://schemas.microsoft.com/office/drawing/2014/main" id="{15880A68-326C-450B-6EC7-8DAD15314403}"/>
              </a:ext>
            </a:extLst>
          </p:cNvPr>
          <p:cNvSpPr>
            <a:spLocks noGrp="1"/>
          </p:cNvSpPr>
          <p:nvPr>
            <p:ph type="subTitle" idx="1"/>
          </p:nvPr>
        </p:nvSpPr>
        <p:spPr>
          <a:xfrm>
            <a:off x="1481759" y="2311143"/>
            <a:ext cx="9728994" cy="3700568"/>
          </a:xfrm>
        </p:spPr>
        <p:txBody>
          <a:bodyPr vert="horz" lIns="0" tIns="45720" rIns="0" bIns="46800" numCol="1" rtlCol="0" anchor="t">
            <a:noAutofit/>
          </a:bodyPr>
          <a:lstStyle/>
          <a:p>
            <a:r>
              <a:rPr lang="en-US" err="1">
                <a:latin typeface="Lato" panose="020F0502020204030203" pitchFamily="34" charset="0"/>
                <a:ea typeface="Lato" panose="020F0502020204030203" pitchFamily="34" charset="0"/>
                <a:cs typeface="Lato" panose="020F0502020204030203" pitchFamily="34" charset="0"/>
              </a:rPr>
              <a:t>DataPlus</a:t>
            </a:r>
            <a:r>
              <a:rPr lang="en-US">
                <a:latin typeface="Lato" panose="020F0502020204030203" pitchFamily="34" charset="0"/>
                <a:ea typeface="Lato" panose="020F0502020204030203" pitchFamily="34" charset="0"/>
                <a:cs typeface="Lato" panose="020F0502020204030203" pitchFamily="34" charset="0"/>
              </a:rPr>
              <a:t> Message Center Dynamic Groups</a:t>
            </a:r>
          </a:p>
          <a:p>
            <a:r>
              <a:rPr lang="en-US">
                <a:latin typeface="Lato" panose="020F0502020204030203" pitchFamily="34" charset="0"/>
                <a:ea typeface="Lato" panose="020F0502020204030203" pitchFamily="34" charset="0"/>
                <a:cs typeface="Lato" panose="020F0502020204030203" pitchFamily="34" charset="0"/>
              </a:rPr>
              <a:t>Staff Scheduling Staff Initiated Find Substitute Workflow</a:t>
            </a:r>
          </a:p>
          <a:p>
            <a:r>
              <a:rPr lang="en-US">
                <a:latin typeface="Lato" panose="020F0502020204030203" pitchFamily="34" charset="0"/>
                <a:ea typeface="Lato" panose="020F0502020204030203" pitchFamily="34" charset="0"/>
                <a:cs typeface="Lato" panose="020F0502020204030203" pitchFamily="34" charset="0"/>
              </a:rPr>
              <a:t>Employee Care and Client Care Enhanced Save Options</a:t>
            </a:r>
          </a:p>
          <a:p>
            <a:r>
              <a:rPr lang="en-US">
                <a:latin typeface="Lato" panose="020F0502020204030203" pitchFamily="34" charset="0"/>
                <a:ea typeface="Lato" panose="020F0502020204030203" pitchFamily="34" charset="0"/>
                <a:cs typeface="Lato" panose="020F0502020204030203" pitchFamily="34" charset="0"/>
              </a:rPr>
              <a:t>Employee Care and Client Care Enhanced Field Options</a:t>
            </a:r>
          </a:p>
          <a:p>
            <a:r>
              <a:rPr lang="en-US">
                <a:latin typeface="Lato" panose="020F0502020204030203" pitchFamily="34" charset="0"/>
                <a:ea typeface="Lato" panose="020F0502020204030203" pitchFamily="34" charset="0"/>
                <a:cs typeface="Lato" panose="020F0502020204030203" pitchFamily="34" charset="0"/>
              </a:rPr>
              <a:t>Time Tracking Enhanced Notes Functionality</a:t>
            </a:r>
          </a:p>
          <a:p>
            <a:endParaRPr lang="en-US">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459493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243C3-1636-807F-1184-A7FCAAF9C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D8AE2-7E2B-2A00-587D-509F1B0D6E23}"/>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In Progress Notes and Editing Note Detail</a:t>
            </a:r>
            <a:endParaRPr lang="en-VE">
              <a:latin typeface="Lato" panose="020F0502020204030203" pitchFamily="34" charset="0"/>
              <a:ea typeface="Lato" panose="020F0502020204030203" pitchFamily="34" charset="0"/>
              <a:cs typeface="Lato" panose="020F0502020204030203" pitchFamily="34" charset="0"/>
            </a:endParaRPr>
          </a:p>
        </p:txBody>
      </p:sp>
      <p:sp>
        <p:nvSpPr>
          <p:cNvPr id="5" name="Content Placeholder 4">
            <a:extLst>
              <a:ext uri="{FF2B5EF4-FFF2-40B4-BE49-F238E27FC236}">
                <a16:creationId xmlns:a16="http://schemas.microsoft.com/office/drawing/2014/main" id="{74455DDF-2256-F34D-139E-E5996CA4A44B}"/>
              </a:ext>
            </a:extLst>
          </p:cNvPr>
          <p:cNvSpPr>
            <a:spLocks noGrp="1"/>
          </p:cNvSpPr>
          <p:nvPr>
            <p:ph sz="half" idx="1"/>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How It Works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Add notes at any point during a transaction.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Edit completed notes if your permissions allow.</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Use prefill templates to quickly enter standard notes.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All changes are tracked in audit log. </a:t>
            </a:r>
          </a:p>
        </p:txBody>
      </p:sp>
      <p:sp>
        <p:nvSpPr>
          <p:cNvPr id="7" name="Content Placeholder 6">
            <a:extLst>
              <a:ext uri="{FF2B5EF4-FFF2-40B4-BE49-F238E27FC236}">
                <a16:creationId xmlns:a16="http://schemas.microsoft.com/office/drawing/2014/main" id="{DB6795F5-7CDD-0B22-4289-AC67EF488C3C}"/>
              </a:ext>
            </a:extLst>
          </p:cNvPr>
          <p:cNvSpPr>
            <a:spLocks noGrp="1"/>
          </p:cNvSpPr>
          <p:nvPr>
            <p:ph sz="half" idx="2"/>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What to Know</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Editing completed notes is restricted by staff and manager data entry windows.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Notes can be added for In Progress or Completed transactions.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All changes are visible in audit logs.</a:t>
            </a:r>
          </a:p>
        </p:txBody>
      </p:sp>
      <p:sp>
        <p:nvSpPr>
          <p:cNvPr id="8" name="Content Placeholder 7">
            <a:extLst>
              <a:ext uri="{FF2B5EF4-FFF2-40B4-BE49-F238E27FC236}">
                <a16:creationId xmlns:a16="http://schemas.microsoft.com/office/drawing/2014/main" id="{3E8AE538-8CE9-6C6C-B3DC-BB65FAEFBC81}"/>
              </a:ext>
            </a:extLst>
          </p:cNvPr>
          <p:cNvSpPr>
            <a:spLocks noGrp="1"/>
          </p:cNvSpPr>
          <p:nvPr>
            <p:ph sz="half" idx="13"/>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When You Might Use This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You need to add notes continuously during a shift or transaction</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Completed notes require update or correction</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Notes need updated to redact sensitive information. </a:t>
            </a:r>
          </a:p>
        </p:txBody>
      </p:sp>
    </p:spTree>
    <p:extLst>
      <p:ext uri="{BB962C8B-B14F-4D97-AF65-F5344CB8AC3E}">
        <p14:creationId xmlns:p14="http://schemas.microsoft.com/office/powerpoint/2010/main" val="1204596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C45B3-A259-CE3B-88DC-CD4E4D02637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2487CFB-75CA-D064-9A40-C505121171DE}"/>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Adding In Progress Notes and Editing Notes Setup	</a:t>
            </a:r>
            <a:endParaRPr lang="en-VE">
              <a:latin typeface="Lato" panose="020F0502020204030203" pitchFamily="34" charset="0"/>
              <a:ea typeface="Lato" panose="020F0502020204030203" pitchFamily="34" charset="0"/>
              <a:cs typeface="Lato" panose="020F0502020204030203" pitchFamily="34" charset="0"/>
            </a:endParaRPr>
          </a:p>
        </p:txBody>
      </p:sp>
      <p:sp>
        <p:nvSpPr>
          <p:cNvPr id="6" name="Content Placeholder 6">
            <a:extLst>
              <a:ext uri="{FF2B5EF4-FFF2-40B4-BE49-F238E27FC236}">
                <a16:creationId xmlns:a16="http://schemas.microsoft.com/office/drawing/2014/main" id="{AD794F23-A8DA-2CDF-6E26-5F3EE23D7A50}"/>
              </a:ext>
            </a:extLst>
          </p:cNvPr>
          <p:cNvSpPr>
            <a:spLocks noGrp="1"/>
          </p:cNvSpPr>
          <p:nvPr>
            <p:ph sz="half" idx="1"/>
          </p:nvPr>
        </p:nvSpPr>
        <p:spPr>
          <a:xfrm>
            <a:off x="5876757" y="1333762"/>
            <a:ext cx="3150972" cy="277282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Lockout Window Options</a:t>
            </a:r>
          </a:p>
          <a:p>
            <a:pPr marL="186531" lvl="1" indent="0">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pic>
        <p:nvPicPr>
          <p:cNvPr id="11" name="Picture 10">
            <a:extLst>
              <a:ext uri="{FF2B5EF4-FFF2-40B4-BE49-F238E27FC236}">
                <a16:creationId xmlns:a16="http://schemas.microsoft.com/office/drawing/2014/main" id="{4539DD9C-EA14-1F86-BCDA-E2C32EFEF892}"/>
              </a:ext>
            </a:extLst>
          </p:cNvPr>
          <p:cNvPicPr>
            <a:picLocks noChangeAspect="1"/>
          </p:cNvPicPr>
          <p:nvPr/>
        </p:nvPicPr>
        <p:blipFill>
          <a:blip r:embed="rId3"/>
          <a:stretch>
            <a:fillRect/>
          </a:stretch>
        </p:blipFill>
        <p:spPr>
          <a:xfrm>
            <a:off x="1245840" y="4712064"/>
            <a:ext cx="3629532" cy="1057423"/>
          </a:xfrm>
          <a:prstGeom prst="rect">
            <a:avLst/>
          </a:prstGeom>
          <a:ln w="12700">
            <a:solidFill>
              <a:schemeClr val="tx1"/>
            </a:solidFill>
          </a:ln>
        </p:spPr>
      </p:pic>
      <p:sp>
        <p:nvSpPr>
          <p:cNvPr id="13" name="Content Placeholder 6">
            <a:extLst>
              <a:ext uri="{FF2B5EF4-FFF2-40B4-BE49-F238E27FC236}">
                <a16:creationId xmlns:a16="http://schemas.microsoft.com/office/drawing/2014/main" id="{EE820608-5DF4-98B0-1098-F7173F8FCB83}"/>
              </a:ext>
            </a:extLst>
          </p:cNvPr>
          <p:cNvSpPr txBox="1">
            <a:spLocks/>
          </p:cNvSpPr>
          <p:nvPr/>
        </p:nvSpPr>
        <p:spPr>
          <a:xfrm>
            <a:off x="618959" y="1333762"/>
            <a:ext cx="5094288" cy="481651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latin typeface="Lato Light" panose="020F0502020204030203" pitchFamily="34" charset="0"/>
                <a:ea typeface="Lato Light" panose="020F0502020204030203" pitchFamily="34" charset="0"/>
                <a:cs typeface="Lato Light" panose="020F0502020204030203" pitchFamily="34" charset="0"/>
              </a:rPr>
              <a:t>Setup Ability to Edit Notes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Go to </a:t>
            </a:r>
            <a:r>
              <a:rPr lang="en-US" b="1">
                <a:latin typeface="Lato Light" panose="020F0502020204030203" pitchFamily="34" charset="0"/>
                <a:ea typeface="Lato Light" panose="020F0502020204030203" pitchFamily="34" charset="0"/>
                <a:cs typeface="Lato Light" panose="020F0502020204030203" pitchFamily="34" charset="0"/>
              </a:rPr>
              <a:t>Setup &gt; Time Tracking &gt; Options</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Under Time Tracking Other Options check the box </a:t>
            </a:r>
            <a:r>
              <a:rPr lang="en-US" b="1">
                <a:latin typeface="Lato Light" panose="020F0502020204030203" pitchFamily="34" charset="0"/>
                <a:ea typeface="Lato Light" panose="020F0502020204030203" pitchFamily="34" charset="0"/>
                <a:cs typeface="Lato Light" panose="020F0502020204030203" pitchFamily="34" charset="0"/>
              </a:rPr>
              <a:t>Allow Staff to Edit Notes </a:t>
            </a:r>
            <a:r>
              <a:rPr lang="en-US">
                <a:latin typeface="Lato Light" panose="020F0502020204030203" pitchFamily="34" charset="0"/>
                <a:ea typeface="Lato Light" panose="020F0502020204030203" pitchFamily="34" charset="0"/>
                <a:cs typeface="Lato Light" panose="020F0502020204030203" pitchFamily="34" charset="0"/>
              </a:rPr>
              <a:t>if you would like staff to have the ability to edit notes, and/or check </a:t>
            </a:r>
            <a:r>
              <a:rPr lang="en-US" b="1">
                <a:latin typeface="Lato Light" panose="020F0502020204030203" pitchFamily="34" charset="0"/>
                <a:ea typeface="Lato Light" panose="020F0502020204030203" pitchFamily="34" charset="0"/>
                <a:cs typeface="Lato Light" panose="020F0502020204030203" pitchFamily="34" charset="0"/>
              </a:rPr>
              <a:t>Allow Managers To Edit Notes </a:t>
            </a:r>
            <a:r>
              <a:rPr lang="en-US">
                <a:latin typeface="Lato Light" panose="020F0502020204030203" pitchFamily="34" charset="0"/>
                <a:ea typeface="Lato Light" panose="020F0502020204030203" pitchFamily="34" charset="0"/>
                <a:cs typeface="Lato Light" panose="020F0502020204030203" pitchFamily="34" charset="0"/>
              </a:rPr>
              <a:t>to allow managers to edit notes of their Employee’s Time Tracking notes.</a:t>
            </a:r>
          </a:p>
          <a:p>
            <a:pPr marL="186532" indent="-178594">
              <a:buFont typeface="Arial" panose="020B0604020202020204" pitchFamily="34" charset="0"/>
              <a:buChar char="•"/>
            </a:pPr>
            <a:endParaRPr lang="en-US">
              <a:latin typeface="Lato Light" panose="020F0502020204030203" pitchFamily="34" charset="0"/>
              <a:ea typeface="Lato Light" panose="020F0502020204030203" pitchFamily="34" charset="0"/>
              <a:cs typeface="Lato Light" panose="020F0502020204030203" pitchFamily="34" charset="0"/>
            </a:endParaRPr>
          </a:p>
          <a:p>
            <a:pPr marL="186531" lvl="1" indent="0">
              <a:buFont typeface="System Font Regular"/>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sp>
        <p:nvSpPr>
          <p:cNvPr id="16" name="Content Placeholder 6">
            <a:extLst>
              <a:ext uri="{FF2B5EF4-FFF2-40B4-BE49-F238E27FC236}">
                <a16:creationId xmlns:a16="http://schemas.microsoft.com/office/drawing/2014/main" id="{A70B0B34-734F-5828-F4BF-2A2F0AE1357B}"/>
              </a:ext>
            </a:extLst>
          </p:cNvPr>
          <p:cNvSpPr txBox="1">
            <a:spLocks/>
          </p:cNvSpPr>
          <p:nvPr/>
        </p:nvSpPr>
        <p:spPr>
          <a:xfrm>
            <a:off x="5876757" y="1863324"/>
            <a:ext cx="2906209" cy="2772824"/>
          </a:xfrm>
          <a:prstGeom prst="rect">
            <a:avLst/>
          </a:prstGeom>
        </p:spPr>
        <p:txBody>
          <a:bodyPr vert="horz" lIns="91440" tIns="45720" rIns="91440" bIns="45720" rtlCol="0">
            <a:noAutofit/>
          </a:bodyPr>
          <a:lstStyle>
            <a:lvl1pPr marL="7938" indent="0" algn="l" defTabSz="914400" rtl="0" eaLnBrk="1" latinLnBrk="0" hangingPunct="1">
              <a:lnSpc>
                <a:spcPts val="2700"/>
              </a:lnSpc>
              <a:spcBef>
                <a:spcPts val="1000"/>
              </a:spcBef>
              <a:buFontTx/>
              <a:buNone/>
              <a:tabLst/>
              <a:defRPr sz="1800" kern="1200">
                <a:solidFill>
                  <a:schemeClr val="tx2"/>
                </a:solidFill>
                <a:latin typeface="+mn-lt"/>
                <a:ea typeface="+mn-ea"/>
                <a:cs typeface="+mn-cs"/>
              </a:defRPr>
            </a:lvl1pPr>
            <a:lvl2pPr marL="186532" indent="-186532"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2pPr>
            <a:lvl3pPr marL="363538"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3pPr>
            <a:lvl4pPr marL="541338" indent="-158750"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4pPr>
            <a:lvl5pPr marL="718344" indent="-177007" algn="l" defTabSz="914400" rtl="0" eaLnBrk="1" latinLnBrk="0" hangingPunct="1">
              <a:lnSpc>
                <a:spcPts val="2700"/>
              </a:lnSpc>
              <a:spcBef>
                <a:spcPts val="500"/>
              </a:spcBef>
              <a:buFont typeface="System Font Regular"/>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3688" indent="-285750">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Under </a:t>
            </a:r>
            <a:r>
              <a:rPr lang="en-US" b="1">
                <a:latin typeface="Lato Light" panose="020F0502020204030203" pitchFamily="34" charset="0"/>
                <a:ea typeface="Lato Light" panose="020F0502020204030203" pitchFamily="34" charset="0"/>
                <a:cs typeface="Lato Light" panose="020F0502020204030203" pitchFamily="34" charset="0"/>
              </a:rPr>
              <a:t>Time Tracking Lockout Window Options, </a:t>
            </a:r>
            <a:r>
              <a:rPr lang="en-US">
                <a:latin typeface="Lato Light" panose="020F0502020204030203" pitchFamily="34" charset="0"/>
                <a:ea typeface="Lato Light" panose="020F0502020204030203" pitchFamily="34" charset="0"/>
                <a:cs typeface="Lato Light" panose="020F0502020204030203" pitchFamily="34" charset="0"/>
              </a:rPr>
              <a:t>you can set restrictions around when time tracking entry can be entered and edited for Staff and Managers.</a:t>
            </a:r>
          </a:p>
          <a:p>
            <a:pPr marL="186531" lvl="1" indent="0">
              <a:buFont typeface="System Font Regular"/>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pic>
        <p:nvPicPr>
          <p:cNvPr id="3" name="Picture 2">
            <a:extLst>
              <a:ext uri="{FF2B5EF4-FFF2-40B4-BE49-F238E27FC236}">
                <a16:creationId xmlns:a16="http://schemas.microsoft.com/office/drawing/2014/main" id="{6C983ACB-AB29-AD54-9566-32661DBEA0AC}"/>
              </a:ext>
            </a:extLst>
          </p:cNvPr>
          <p:cNvPicPr>
            <a:picLocks noChangeAspect="1"/>
          </p:cNvPicPr>
          <p:nvPr/>
        </p:nvPicPr>
        <p:blipFill>
          <a:blip r:embed="rId4"/>
          <a:stretch>
            <a:fillRect/>
          </a:stretch>
        </p:blipFill>
        <p:spPr>
          <a:xfrm>
            <a:off x="8776573" y="1863324"/>
            <a:ext cx="2885337" cy="3412764"/>
          </a:xfrm>
          <a:prstGeom prst="rect">
            <a:avLst/>
          </a:prstGeom>
          <a:ln w="12700">
            <a:solidFill>
              <a:schemeClr val="tx1"/>
            </a:solidFill>
          </a:ln>
        </p:spPr>
      </p:pic>
    </p:spTree>
    <p:extLst>
      <p:ext uri="{BB962C8B-B14F-4D97-AF65-F5344CB8AC3E}">
        <p14:creationId xmlns:p14="http://schemas.microsoft.com/office/powerpoint/2010/main" val="3825934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F59AE-12B9-ABF1-964E-2D665C9498AF}"/>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C1EB13D-15C6-210E-1751-711A847CDB29}"/>
              </a:ext>
            </a:extLst>
          </p:cNvPr>
          <p:cNvSpPr>
            <a:spLocks noGrp="1"/>
          </p:cNvSpPr>
          <p:nvPr>
            <p:ph sz="half" idx="1"/>
          </p:nvPr>
        </p:nvSpPr>
        <p:spPr>
          <a:xfrm>
            <a:off x="767557"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Adding Notes In Progress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Click on the visit time on your time log to bring up the visit details.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Scroll to the </a:t>
            </a:r>
            <a:r>
              <a:rPr lang="en-US" b="1">
                <a:latin typeface="Lato Light" panose="020F0502020204030203" pitchFamily="34" charset="0"/>
                <a:ea typeface="Lato Light" panose="020F0502020204030203" pitchFamily="34" charset="0"/>
                <a:cs typeface="Lato Light" panose="020F0502020204030203" pitchFamily="34" charset="0"/>
              </a:rPr>
              <a:t>Notes</a:t>
            </a:r>
            <a:r>
              <a:rPr lang="en-US">
                <a:latin typeface="Lato Light" panose="020F0502020204030203" pitchFamily="34" charset="0"/>
                <a:ea typeface="Lato Light" panose="020F0502020204030203" pitchFamily="34" charset="0"/>
                <a:cs typeface="Lato Light" panose="020F0502020204030203" pitchFamily="34" charset="0"/>
              </a:rPr>
              <a:t> section and click the </a:t>
            </a:r>
            <a:r>
              <a:rPr lang="en-US" b="1">
                <a:latin typeface="Lato Light" panose="020F0502020204030203" pitchFamily="34" charset="0"/>
                <a:ea typeface="Lato Light" panose="020F0502020204030203" pitchFamily="34" charset="0"/>
                <a:cs typeface="Lato Light" panose="020F0502020204030203" pitchFamily="34" charset="0"/>
              </a:rPr>
              <a:t>Add Note</a:t>
            </a:r>
            <a:r>
              <a:rPr lang="en-US">
                <a:latin typeface="Lato Light" panose="020F0502020204030203" pitchFamily="34" charset="0"/>
                <a:ea typeface="Lato Light" panose="020F0502020204030203" pitchFamily="34" charset="0"/>
                <a:cs typeface="Lato Light" panose="020F0502020204030203" pitchFamily="34" charset="0"/>
              </a:rPr>
              <a:t> button.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Add notes and click </a:t>
            </a:r>
            <a:r>
              <a:rPr lang="en-US" b="1">
                <a:latin typeface="Lato Light" panose="020F0502020204030203" pitchFamily="34" charset="0"/>
                <a:ea typeface="Lato Light" panose="020F0502020204030203" pitchFamily="34" charset="0"/>
                <a:cs typeface="Lato Light" panose="020F0502020204030203" pitchFamily="34" charset="0"/>
              </a:rPr>
              <a:t>Save</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endParaRPr lang="en-US">
              <a:latin typeface="Lato Light" panose="020F0502020204030203" pitchFamily="34" charset="0"/>
              <a:ea typeface="Lato Light" panose="020F0502020204030203" pitchFamily="34" charset="0"/>
              <a:cs typeface="Lato Light" panose="020F0502020204030203" pitchFamily="34" charset="0"/>
            </a:endParaRPr>
          </a:p>
          <a:p>
            <a:pPr marL="186531" lvl="1" indent="0">
              <a:buNone/>
            </a:pPr>
            <a:endParaRPr lang="en-VE">
              <a:latin typeface="Lato Light" panose="020F0502020204030203" pitchFamily="34" charset="0"/>
              <a:ea typeface="Lato Light" panose="020F0502020204030203" pitchFamily="34" charset="0"/>
              <a:cs typeface="Lato Light" panose="020F0502020204030203" pitchFamily="34" charset="0"/>
            </a:endParaRPr>
          </a:p>
        </p:txBody>
      </p:sp>
      <p:sp>
        <p:nvSpPr>
          <p:cNvPr id="5" name="Content Placeholder 4">
            <a:extLst>
              <a:ext uri="{FF2B5EF4-FFF2-40B4-BE49-F238E27FC236}">
                <a16:creationId xmlns:a16="http://schemas.microsoft.com/office/drawing/2014/main" id="{7EB830E3-8000-2B02-2F4C-86D249CBD2E1}"/>
              </a:ext>
            </a:extLst>
          </p:cNvPr>
          <p:cNvSpPr>
            <a:spLocks noGrp="1"/>
          </p:cNvSpPr>
          <p:nvPr>
            <p:ph sz="half" idx="2"/>
          </p:nvPr>
        </p:nvSpPr>
        <p:spPr>
          <a:xfrm>
            <a:off x="6330156" y="1360449"/>
            <a:ext cx="5094288" cy="4816514"/>
          </a:xfrm>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Editing Notes In a Visit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Click on the note you want to edit. Make updates and then click </a:t>
            </a:r>
            <a:r>
              <a:rPr lang="en-US" b="1">
                <a:latin typeface="Lato Light" panose="020F0502020204030203" pitchFamily="34" charset="0"/>
                <a:ea typeface="Lato Light" panose="020F0502020204030203" pitchFamily="34" charset="0"/>
                <a:cs typeface="Lato Light" panose="020F0502020204030203" pitchFamily="34" charset="0"/>
              </a:rPr>
              <a:t>Save</a:t>
            </a:r>
            <a:r>
              <a:rPr lang="en-US">
                <a:latin typeface="Lato Light" panose="020F0502020204030203" pitchFamily="34" charset="0"/>
                <a:ea typeface="Lato Light" panose="020F0502020204030203" pitchFamily="34" charset="0"/>
                <a:cs typeface="Lato Light" panose="020F0502020204030203" pitchFamily="34" charset="0"/>
              </a:rPr>
              <a:t>.</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Edited note will now appear on the Time Tracking Log.</a:t>
            </a:r>
          </a:p>
          <a:p>
            <a:pPr marL="186532" indent="-178594">
              <a:buFont typeface="Arial" panose="020B0604020202020204" pitchFamily="34" charset="0"/>
              <a:buChar char="•"/>
            </a:pPr>
            <a:r>
              <a:rPr lang="en-US" b="1" i="1">
                <a:latin typeface="Lato Light" panose="020F0502020204030203" pitchFamily="34" charset="0"/>
                <a:ea typeface="Lato Light" panose="020F0502020204030203" pitchFamily="34" charset="0"/>
                <a:cs typeface="Lato Light" panose="020F0502020204030203" pitchFamily="34" charset="0"/>
              </a:rPr>
              <a:t>NOTE</a:t>
            </a:r>
            <a:r>
              <a:rPr lang="en-US">
                <a:latin typeface="Lato Light" panose="020F0502020204030203" pitchFamily="34" charset="0"/>
                <a:ea typeface="Lato Light" panose="020F0502020204030203" pitchFamily="34" charset="0"/>
                <a:cs typeface="Lato Light" panose="020F0502020204030203" pitchFamily="34" charset="0"/>
              </a:rPr>
              <a:t>: Editing notes follows regular data entry windows.  </a:t>
            </a:r>
            <a:r>
              <a:rPr lang="en-US"/>
              <a:t>	</a:t>
            </a:r>
          </a:p>
        </p:txBody>
      </p:sp>
      <p:sp>
        <p:nvSpPr>
          <p:cNvPr id="8" name="Title 7">
            <a:extLst>
              <a:ext uri="{FF2B5EF4-FFF2-40B4-BE49-F238E27FC236}">
                <a16:creationId xmlns:a16="http://schemas.microsoft.com/office/drawing/2014/main" id="{32FCF109-3DA5-0FAD-E8EC-F85D8D354F38}"/>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Adding In Progress Notes and Editing Notes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FA3BF033-3BB2-6C00-4F42-8016DBF0BE76}"/>
              </a:ext>
            </a:extLst>
          </p:cNvPr>
          <p:cNvPicPr>
            <a:picLocks noChangeAspect="1"/>
          </p:cNvPicPr>
          <p:nvPr/>
        </p:nvPicPr>
        <p:blipFill>
          <a:blip r:embed="rId3"/>
          <a:stretch>
            <a:fillRect/>
          </a:stretch>
        </p:blipFill>
        <p:spPr>
          <a:xfrm>
            <a:off x="1124431" y="3894893"/>
            <a:ext cx="4197377" cy="2134193"/>
          </a:xfrm>
          <a:prstGeom prst="rect">
            <a:avLst/>
          </a:prstGeom>
        </p:spPr>
      </p:pic>
      <p:pic>
        <p:nvPicPr>
          <p:cNvPr id="3" name="Picture 2">
            <a:extLst>
              <a:ext uri="{FF2B5EF4-FFF2-40B4-BE49-F238E27FC236}">
                <a16:creationId xmlns:a16="http://schemas.microsoft.com/office/drawing/2014/main" id="{0944CEFA-6FD0-C5A5-5529-38F0A813799A}"/>
              </a:ext>
            </a:extLst>
          </p:cNvPr>
          <p:cNvPicPr>
            <a:picLocks noChangeAspect="1"/>
          </p:cNvPicPr>
          <p:nvPr/>
        </p:nvPicPr>
        <p:blipFill>
          <a:blip r:embed="rId4"/>
          <a:stretch>
            <a:fillRect/>
          </a:stretch>
        </p:blipFill>
        <p:spPr>
          <a:xfrm>
            <a:off x="7688845" y="3894893"/>
            <a:ext cx="3721909" cy="2813655"/>
          </a:xfrm>
          <a:prstGeom prst="rect">
            <a:avLst/>
          </a:prstGeom>
        </p:spPr>
      </p:pic>
    </p:spTree>
    <p:extLst>
      <p:ext uri="{BB962C8B-B14F-4D97-AF65-F5344CB8AC3E}">
        <p14:creationId xmlns:p14="http://schemas.microsoft.com/office/powerpoint/2010/main" val="3647073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0E6B4-708B-4F29-2787-4022CCB3A043}"/>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9E0EBC-C168-C6FA-BF7A-CFCA7E3A95D4}"/>
              </a:ext>
            </a:extLst>
          </p:cNvPr>
          <p:cNvSpPr>
            <a:spLocks noGrp="1"/>
          </p:cNvSpPr>
          <p:nvPr>
            <p:ph sz="half" idx="1"/>
          </p:nvPr>
        </p:nvSpPr>
        <p:spPr>
          <a:xfrm>
            <a:off x="767556" y="1360449"/>
            <a:ext cx="10735595" cy="4816514"/>
          </a:xfrm>
        </p:spPr>
        <p:txBody>
          <a:bodyPr/>
          <a:lstStyle/>
          <a:p>
            <a:r>
              <a:rPr lang="en-US" b="1">
                <a:latin typeface="Lato Light" panose="020F0502020204030203" pitchFamily="34" charset="0"/>
                <a:ea typeface="Lato Light" panose="020F0502020204030203" pitchFamily="34" charset="0"/>
                <a:cs typeface="Lato Light" panose="020F0502020204030203" pitchFamily="34" charset="0"/>
              </a:rPr>
              <a:t>TT - Time With Client Notes</a:t>
            </a:r>
          </a:p>
          <a:p>
            <a:endParaRPr lang="en-US" b="1">
              <a:latin typeface="Lato Light" panose="020F0502020204030203" pitchFamily="34" charset="0"/>
              <a:ea typeface="Lato Light" panose="020F0502020204030203" pitchFamily="34" charset="0"/>
              <a:cs typeface="Lato Light" panose="020F0502020204030203" pitchFamily="34" charset="0"/>
            </a:endParaRPr>
          </a:p>
          <a:p>
            <a:endParaRPr lang="en-US" b="1">
              <a:latin typeface="Lato Light" panose="020F0502020204030203" pitchFamily="34" charset="0"/>
              <a:ea typeface="Lato Light" panose="020F0502020204030203" pitchFamily="34" charset="0"/>
              <a:cs typeface="Lato Light" panose="020F0502020204030203" pitchFamily="34" charset="0"/>
            </a:endParaRPr>
          </a:p>
          <a:p>
            <a:endParaRPr lang="en-US" b="1">
              <a:latin typeface="Lato Light" panose="020F0502020204030203" pitchFamily="34" charset="0"/>
              <a:ea typeface="Lato Light" panose="020F0502020204030203" pitchFamily="34" charset="0"/>
              <a:cs typeface="Lato Light" panose="020F0502020204030203" pitchFamily="34" charset="0"/>
            </a:endParaRPr>
          </a:p>
          <a:p>
            <a:endParaRPr lang="en-US" b="1">
              <a:latin typeface="Lato Light" panose="020F0502020204030203" pitchFamily="34" charset="0"/>
              <a:ea typeface="Lato Light" panose="020F0502020204030203" pitchFamily="34" charset="0"/>
              <a:cs typeface="Lato Light" panose="020F0502020204030203" pitchFamily="34" charset="0"/>
            </a:endParaRPr>
          </a:p>
          <a:p>
            <a:endParaRPr lang="en-US" b="1">
              <a:latin typeface="Lato Light" panose="020F0502020204030203" pitchFamily="34" charset="0"/>
              <a:ea typeface="Lato Light" panose="020F0502020204030203" pitchFamily="34" charset="0"/>
              <a:cs typeface="Lato Light" panose="020F0502020204030203" pitchFamily="34" charset="0"/>
            </a:endParaRPr>
          </a:p>
          <a:p>
            <a:r>
              <a:rPr lang="en-US" b="1">
                <a:latin typeface="Lato Light" panose="020F0502020204030203" pitchFamily="34" charset="0"/>
                <a:ea typeface="Lato Light" panose="020F0502020204030203" pitchFamily="34" charset="0"/>
                <a:cs typeface="Lato Light" panose="020F0502020204030203" pitchFamily="34" charset="0"/>
              </a:rPr>
              <a:t>TT - Time Worked and Non-Worked By Staff with Notes </a:t>
            </a:r>
          </a:p>
          <a:p>
            <a:endParaRPr lang="en-US" b="1">
              <a:latin typeface="Lato Light" panose="020F0502020204030203" pitchFamily="34" charset="0"/>
              <a:ea typeface="Lato Light" panose="020F0502020204030203" pitchFamily="34" charset="0"/>
              <a:cs typeface="Lato Light" panose="020F0502020204030203" pitchFamily="34" charset="0"/>
            </a:endParaRPr>
          </a:p>
          <a:p>
            <a:pPr marL="186532" indent="-178594">
              <a:buFont typeface="Arial" panose="020B0604020202020204" pitchFamily="34" charset="0"/>
              <a:buChar char="•"/>
            </a:pPr>
            <a:endParaRPr lang="en-US" b="1">
              <a:latin typeface="Lato Light" panose="020F0502020204030203" pitchFamily="34" charset="0"/>
              <a:ea typeface="Lato Light" panose="020F0502020204030203" pitchFamily="34" charset="0"/>
              <a:cs typeface="Lato Light" panose="020F0502020204030203" pitchFamily="34" charset="0"/>
            </a:endParaRPr>
          </a:p>
          <a:p>
            <a:pPr marL="186531" lvl="1" indent="0">
              <a:buNone/>
            </a:pPr>
            <a:endParaRPr lang="en-VE" b="1">
              <a:latin typeface="Lato Light" panose="020F0502020204030203" pitchFamily="34" charset="0"/>
              <a:ea typeface="Lato Light" panose="020F0502020204030203" pitchFamily="34" charset="0"/>
              <a:cs typeface="Lato Light" panose="020F0502020204030203" pitchFamily="34" charset="0"/>
            </a:endParaRPr>
          </a:p>
        </p:txBody>
      </p:sp>
      <p:sp>
        <p:nvSpPr>
          <p:cNvPr id="8" name="Title 7">
            <a:extLst>
              <a:ext uri="{FF2B5EF4-FFF2-40B4-BE49-F238E27FC236}">
                <a16:creationId xmlns:a16="http://schemas.microsoft.com/office/drawing/2014/main" id="{287E99D6-2B00-86E7-73F7-1F8A3B220C40}"/>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Reporting with Notes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9" name="Picture 8">
            <a:extLst>
              <a:ext uri="{FF2B5EF4-FFF2-40B4-BE49-F238E27FC236}">
                <a16:creationId xmlns:a16="http://schemas.microsoft.com/office/drawing/2014/main" id="{BC197265-B22D-F4EC-6EE3-06CBDA154D8E}"/>
              </a:ext>
            </a:extLst>
          </p:cNvPr>
          <p:cNvPicPr>
            <a:picLocks noChangeAspect="1"/>
          </p:cNvPicPr>
          <p:nvPr/>
        </p:nvPicPr>
        <p:blipFill>
          <a:blip r:embed="rId3"/>
          <a:stretch>
            <a:fillRect/>
          </a:stretch>
        </p:blipFill>
        <p:spPr>
          <a:xfrm>
            <a:off x="895919" y="1854873"/>
            <a:ext cx="4147421" cy="1743284"/>
          </a:xfrm>
          <a:prstGeom prst="rect">
            <a:avLst/>
          </a:prstGeom>
        </p:spPr>
      </p:pic>
      <p:pic>
        <p:nvPicPr>
          <p:cNvPr id="12" name="Picture 11">
            <a:extLst>
              <a:ext uri="{FF2B5EF4-FFF2-40B4-BE49-F238E27FC236}">
                <a16:creationId xmlns:a16="http://schemas.microsoft.com/office/drawing/2014/main" id="{F124D10E-E5BE-D697-C552-CBEC6FA3E6E2}"/>
              </a:ext>
            </a:extLst>
          </p:cNvPr>
          <p:cNvPicPr>
            <a:picLocks noChangeAspect="1"/>
          </p:cNvPicPr>
          <p:nvPr/>
        </p:nvPicPr>
        <p:blipFill>
          <a:blip r:embed="rId4"/>
          <a:stretch>
            <a:fillRect/>
          </a:stretch>
        </p:blipFill>
        <p:spPr>
          <a:xfrm>
            <a:off x="5334192" y="4622348"/>
            <a:ext cx="6513462" cy="1554615"/>
          </a:xfrm>
          <a:prstGeom prst="rect">
            <a:avLst/>
          </a:prstGeom>
        </p:spPr>
      </p:pic>
      <p:pic>
        <p:nvPicPr>
          <p:cNvPr id="3" name="Picture 2">
            <a:extLst>
              <a:ext uri="{FF2B5EF4-FFF2-40B4-BE49-F238E27FC236}">
                <a16:creationId xmlns:a16="http://schemas.microsoft.com/office/drawing/2014/main" id="{74094C5A-D2ED-688A-4080-19C7557ABAFB}"/>
              </a:ext>
            </a:extLst>
          </p:cNvPr>
          <p:cNvPicPr>
            <a:picLocks noChangeAspect="1"/>
          </p:cNvPicPr>
          <p:nvPr/>
        </p:nvPicPr>
        <p:blipFill>
          <a:blip r:embed="rId5"/>
          <a:stretch>
            <a:fillRect/>
          </a:stretch>
        </p:blipFill>
        <p:spPr>
          <a:xfrm>
            <a:off x="895919" y="4622348"/>
            <a:ext cx="4252153" cy="1682831"/>
          </a:xfrm>
          <a:prstGeom prst="rect">
            <a:avLst/>
          </a:prstGeom>
          <a:ln w="12700">
            <a:solidFill>
              <a:schemeClr val="tx1">
                <a:lumMod val="50000"/>
              </a:schemeClr>
            </a:solidFill>
          </a:ln>
        </p:spPr>
      </p:pic>
      <p:pic>
        <p:nvPicPr>
          <p:cNvPr id="4" name="Picture 3">
            <a:extLst>
              <a:ext uri="{FF2B5EF4-FFF2-40B4-BE49-F238E27FC236}">
                <a16:creationId xmlns:a16="http://schemas.microsoft.com/office/drawing/2014/main" id="{D2492C2C-A753-151C-5031-C4BB2EE9A471}"/>
              </a:ext>
            </a:extLst>
          </p:cNvPr>
          <p:cNvPicPr>
            <a:picLocks noChangeAspect="1"/>
          </p:cNvPicPr>
          <p:nvPr/>
        </p:nvPicPr>
        <p:blipFill>
          <a:blip r:embed="rId6"/>
          <a:stretch>
            <a:fillRect/>
          </a:stretch>
        </p:blipFill>
        <p:spPr>
          <a:xfrm>
            <a:off x="5324015" y="1854873"/>
            <a:ext cx="6523639" cy="1431029"/>
          </a:xfrm>
          <a:prstGeom prst="rect">
            <a:avLst/>
          </a:prstGeom>
          <a:ln w="12700">
            <a:solidFill>
              <a:schemeClr val="tx1"/>
            </a:solidFill>
          </a:ln>
        </p:spPr>
      </p:pic>
    </p:spTree>
    <p:extLst>
      <p:ext uri="{BB962C8B-B14F-4D97-AF65-F5344CB8AC3E}">
        <p14:creationId xmlns:p14="http://schemas.microsoft.com/office/powerpoint/2010/main" val="363280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B92B-C6AE-415B-4285-AD2A019787F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9007372-F03D-BD3C-1BA0-1451C983959F}"/>
              </a:ext>
            </a:extLst>
          </p:cNvPr>
          <p:cNvSpPr>
            <a:spLocks noGrp="1"/>
          </p:cNvSpPr>
          <p:nvPr>
            <p:ph sz="half" idx="1"/>
          </p:nvPr>
        </p:nvSpPr>
        <p:spPr>
          <a:xfrm>
            <a:off x="767557" y="1712012"/>
            <a:ext cx="7370518" cy="4464951"/>
          </a:xfrm>
        </p:spPr>
        <p:txBody>
          <a:bodyPr vert="horz" lIns="91440" tIns="45720" rIns="91440" bIns="45720" rtlCol="0" anchor="t">
            <a:noAutofit/>
          </a:bodyPr>
          <a:lstStyle/>
          <a:p>
            <a:pPr marL="293370" indent="-285750">
              <a:buFont typeface="Wingdings"/>
              <a:buChar char="ü"/>
            </a:pPr>
            <a:r>
              <a:rPr lang="en-US">
                <a:cs typeface="Segoe UI"/>
              </a:rPr>
              <a:t>Employee Care and Client Care Enhanced Save Options</a:t>
            </a:r>
          </a:p>
          <a:p>
            <a:pPr marL="293370" indent="-285750">
              <a:buFont typeface="Wingdings"/>
              <a:buChar char="ü"/>
            </a:pPr>
            <a:r>
              <a:rPr lang="en-US">
                <a:cs typeface="Segoe UI"/>
              </a:rPr>
              <a:t>Employee Care and Client Care Enhanced Field Options</a:t>
            </a:r>
          </a:p>
          <a:p>
            <a:pPr marL="293370" indent="-285750">
              <a:buFont typeface="Wingdings"/>
              <a:buChar char="ü"/>
            </a:pPr>
            <a:r>
              <a:rPr lang="en-US">
                <a:cs typeface="Segoe UI"/>
              </a:rPr>
              <a:t>Time Tracking Enhanced Notes Functionality</a:t>
            </a:r>
            <a:endParaRPr lang="en-US"/>
          </a:p>
          <a:p>
            <a:pPr marL="7620"/>
            <a:endParaRPr lang="en-US">
              <a:cs typeface="Segoe UI"/>
            </a:endParaRPr>
          </a:p>
          <a:p>
            <a:pPr marL="7620"/>
            <a:r>
              <a:rPr lang="en-US">
                <a:cs typeface="Segoe UI"/>
              </a:rPr>
              <a:t>Now, we’ll jump into the system and highlight the key visuals — including the actual pages and fields.</a:t>
            </a:r>
            <a:endParaRPr lang="en-US"/>
          </a:p>
        </p:txBody>
      </p:sp>
      <p:sp>
        <p:nvSpPr>
          <p:cNvPr id="13" name="Picture Placeholder 12">
            <a:extLst>
              <a:ext uri="{FF2B5EF4-FFF2-40B4-BE49-F238E27FC236}">
                <a16:creationId xmlns:a16="http://schemas.microsoft.com/office/drawing/2014/main" id="{AF55102D-60D9-F0C2-CB32-7E24D88FDA7D}"/>
              </a:ext>
            </a:extLst>
          </p:cNvPr>
          <p:cNvSpPr>
            <a:spLocks noGrp="1"/>
          </p:cNvSpPr>
          <p:nvPr>
            <p:ph type="pic" sz="quarter" idx="13"/>
          </p:nvPr>
        </p:nvSpPr>
        <p:spPr>
          <a:xfrm>
            <a:off x="12181315" y="0"/>
            <a:ext cx="10685" cy="6858000"/>
          </a:xfrm>
        </p:spPr>
        <p:txBody>
          <a:bodyPr/>
          <a:lstStyle/>
          <a:p>
            <a:endParaRPr lang="en-US"/>
          </a:p>
        </p:txBody>
      </p:sp>
      <p:sp>
        <p:nvSpPr>
          <p:cNvPr id="7" name="Title 6">
            <a:extLst>
              <a:ext uri="{FF2B5EF4-FFF2-40B4-BE49-F238E27FC236}">
                <a16:creationId xmlns:a16="http://schemas.microsoft.com/office/drawing/2014/main" id="{2FE5ECB9-0377-F4A3-407E-BFECB1C43D6F}"/>
              </a:ext>
            </a:extLst>
          </p:cNvPr>
          <p:cNvSpPr>
            <a:spLocks noGrp="1"/>
          </p:cNvSpPr>
          <p:nvPr>
            <p:ph type="title"/>
          </p:nvPr>
        </p:nvSpPr>
        <p:spPr>
          <a:xfrm>
            <a:off x="767558" y="392307"/>
            <a:ext cx="8142288" cy="1080000"/>
          </a:xfrm>
        </p:spPr>
        <p:txBody>
          <a:bodyPr/>
          <a:lstStyle/>
          <a:p>
            <a:r>
              <a:rPr lang="en-US">
                <a:cs typeface="Segoe UI"/>
              </a:rPr>
              <a:t>A Closer Look Inside the Platform</a:t>
            </a:r>
            <a:endParaRPr lang="en-US"/>
          </a:p>
        </p:txBody>
      </p:sp>
      <p:sp>
        <p:nvSpPr>
          <p:cNvPr id="11" name="Graphic 71">
            <a:extLst>
              <a:ext uri="{FF2B5EF4-FFF2-40B4-BE49-F238E27FC236}">
                <a16:creationId xmlns:a16="http://schemas.microsoft.com/office/drawing/2014/main" id="{8F0455C5-2D9C-7BC4-79F5-D680403371BD}"/>
              </a:ext>
              <a:ext uri="{C183D7F6-B498-43B3-948B-1728B52AA6E4}">
                <adec:decorative xmlns:adec="http://schemas.microsoft.com/office/drawing/2017/decorative" val="1"/>
              </a:ext>
            </a:extLst>
          </p:cNvPr>
          <p:cNvSpPr/>
          <p:nvPr/>
        </p:nvSpPr>
        <p:spPr>
          <a:xfrm>
            <a:off x="9333024" y="2772841"/>
            <a:ext cx="1961112" cy="3608852"/>
          </a:xfrm>
          <a:custGeom>
            <a:avLst/>
            <a:gdLst>
              <a:gd name="connsiteX0" fmla="*/ 281654 w 715994"/>
              <a:gd name="connsiteY0" fmla="*/ 1487614 h 1487614"/>
              <a:gd name="connsiteX1" fmla="*/ 148018 w 715994"/>
              <a:gd name="connsiteY1" fmla="*/ 1132237 h 1487614"/>
              <a:gd name="connsiteX2" fmla="*/ 281654 w 715994"/>
              <a:gd name="connsiteY2" fmla="*/ 572548 h 1487614"/>
              <a:gd name="connsiteX3" fmla="*/ 415290 w 715994"/>
              <a:gd name="connsiteY3" fmla="*/ 593408 h 1487614"/>
              <a:gd name="connsiteX4" fmla="*/ 357950 w 715994"/>
              <a:gd name="connsiteY4" fmla="*/ 915067 h 1487614"/>
              <a:gd name="connsiteX5" fmla="*/ 459867 w 715994"/>
              <a:gd name="connsiteY5" fmla="*/ 853630 h 1487614"/>
              <a:gd name="connsiteX6" fmla="*/ 499586 w 715994"/>
              <a:gd name="connsiteY6" fmla="*/ 947166 h 1487614"/>
              <a:gd name="connsiteX7" fmla="*/ 581311 w 715994"/>
              <a:gd name="connsiteY7" fmla="*/ 907066 h 1487614"/>
              <a:gd name="connsiteX8" fmla="*/ 613696 w 715994"/>
              <a:gd name="connsiteY8" fmla="*/ 981742 h 1487614"/>
              <a:gd name="connsiteX9" fmla="*/ 676084 w 715994"/>
              <a:gd name="connsiteY9" fmla="*/ 961263 h 1487614"/>
              <a:gd name="connsiteX10" fmla="*/ 715994 w 715994"/>
              <a:gd name="connsiteY10" fmla="*/ 1019175 h 1487614"/>
              <a:gd name="connsiteX11" fmla="*/ 715994 w 715994"/>
              <a:gd name="connsiteY11" fmla="*/ 1132142 h 1487614"/>
              <a:gd name="connsiteX12" fmla="*/ 600837 w 715994"/>
              <a:gd name="connsiteY12" fmla="*/ 1247299 h 1487614"/>
              <a:gd name="connsiteX13" fmla="*/ 115157 w 715994"/>
              <a:gd name="connsiteY13" fmla="*/ 1247299 h 1487614"/>
              <a:gd name="connsiteX14" fmla="*/ 0 w 715994"/>
              <a:gd name="connsiteY14" fmla="*/ 1132142 h 1487614"/>
              <a:gd name="connsiteX15" fmla="*/ 0 w 715994"/>
              <a:gd name="connsiteY15" fmla="*/ 115157 h 1487614"/>
              <a:gd name="connsiteX16" fmla="*/ 115157 w 715994"/>
              <a:gd name="connsiteY16" fmla="*/ 0 h 1487614"/>
              <a:gd name="connsiteX17" fmla="*/ 600837 w 715994"/>
              <a:gd name="connsiteY17" fmla="*/ 0 h 1487614"/>
              <a:gd name="connsiteX18" fmla="*/ 715994 w 715994"/>
              <a:gd name="connsiteY18" fmla="*/ 115157 h 1487614"/>
              <a:gd name="connsiteX19" fmla="*/ 715994 w 715994"/>
              <a:gd name="connsiteY19" fmla="*/ 785051 h 14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994" h="1487614">
                <a:moveTo>
                  <a:pt x="281654" y="1487614"/>
                </a:moveTo>
                <a:cubicBezTo>
                  <a:pt x="281654" y="1487614"/>
                  <a:pt x="148018" y="1378648"/>
                  <a:pt x="148018" y="1132237"/>
                </a:cubicBezTo>
                <a:cubicBezTo>
                  <a:pt x="148018" y="885825"/>
                  <a:pt x="235744" y="685324"/>
                  <a:pt x="281654" y="572548"/>
                </a:cubicBezTo>
                <a:cubicBezTo>
                  <a:pt x="327565" y="459772"/>
                  <a:pt x="436150" y="493205"/>
                  <a:pt x="415290" y="593408"/>
                </a:cubicBezTo>
                <a:cubicBezTo>
                  <a:pt x="394430" y="693610"/>
                  <a:pt x="357950" y="915067"/>
                  <a:pt x="357950" y="915067"/>
                </a:cubicBezTo>
                <a:cubicBezTo>
                  <a:pt x="357950" y="915067"/>
                  <a:pt x="402812" y="834295"/>
                  <a:pt x="459867" y="853630"/>
                </a:cubicBezTo>
                <a:cubicBezTo>
                  <a:pt x="516922" y="873062"/>
                  <a:pt x="499586" y="947166"/>
                  <a:pt x="499586" y="947166"/>
                </a:cubicBezTo>
                <a:cubicBezTo>
                  <a:pt x="499586" y="947166"/>
                  <a:pt x="535686" y="888016"/>
                  <a:pt x="581311" y="907066"/>
                </a:cubicBezTo>
                <a:cubicBezTo>
                  <a:pt x="626935" y="926116"/>
                  <a:pt x="613696" y="981742"/>
                  <a:pt x="613696" y="981742"/>
                </a:cubicBezTo>
                <a:cubicBezTo>
                  <a:pt x="613696" y="981742"/>
                  <a:pt x="641223" y="949071"/>
                  <a:pt x="676084" y="961263"/>
                </a:cubicBezTo>
                <a:cubicBezTo>
                  <a:pt x="709803" y="972979"/>
                  <a:pt x="715994" y="1019175"/>
                  <a:pt x="715994" y="1019175"/>
                </a:cubicBezTo>
                <a:lnTo>
                  <a:pt x="715994" y="1132142"/>
                </a:lnTo>
                <a:cubicBezTo>
                  <a:pt x="715994" y="1195768"/>
                  <a:pt x="664464" y="1247299"/>
                  <a:pt x="600837" y="1247299"/>
                </a:cubicBezTo>
                <a:lnTo>
                  <a:pt x="115157" y="1247299"/>
                </a:lnTo>
                <a:cubicBezTo>
                  <a:pt x="51530" y="1247299"/>
                  <a:pt x="0" y="1195768"/>
                  <a:pt x="0" y="1132142"/>
                </a:cubicBezTo>
                <a:lnTo>
                  <a:pt x="0" y="115157"/>
                </a:lnTo>
                <a:cubicBezTo>
                  <a:pt x="0" y="51530"/>
                  <a:pt x="51530" y="0"/>
                  <a:pt x="115157" y="0"/>
                </a:cubicBezTo>
                <a:lnTo>
                  <a:pt x="600837" y="0"/>
                </a:lnTo>
                <a:cubicBezTo>
                  <a:pt x="664464" y="0"/>
                  <a:pt x="715994" y="51530"/>
                  <a:pt x="715994" y="115157"/>
                </a:cubicBezTo>
                <a:lnTo>
                  <a:pt x="715994" y="785051"/>
                </a:lnTo>
              </a:path>
            </a:pathLst>
          </a:custGeom>
          <a:noFill/>
          <a:ln w="25400" cap="rnd">
            <a:solidFill>
              <a:schemeClr val="accent1"/>
            </a:solidFill>
            <a:prstDash val="solid"/>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endParaRPr lang="en-US" sz="900">
              <a:solidFill>
                <a:srgbClr val="343636"/>
              </a:solidFill>
              <a:latin typeface="Figtree"/>
            </a:endParaRPr>
          </a:p>
        </p:txBody>
      </p:sp>
    </p:spTree>
    <p:extLst>
      <p:ext uri="{BB962C8B-B14F-4D97-AF65-F5344CB8AC3E}">
        <p14:creationId xmlns:p14="http://schemas.microsoft.com/office/powerpoint/2010/main" val="3471706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3819A-3359-5A7D-5013-C82164C13A4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E96A4F-E558-370F-3689-B5A287DACD97}"/>
              </a:ext>
            </a:extLst>
          </p:cNvPr>
          <p:cNvSpPr>
            <a:spLocks noGrp="1"/>
          </p:cNvSpPr>
          <p:nvPr>
            <p:ph sz="half" idx="1"/>
          </p:nvPr>
        </p:nvSpPr>
        <p:spPr>
          <a:xfrm>
            <a:off x="4949483" y="599246"/>
            <a:ext cx="6671017" cy="4566372"/>
          </a:xfrm>
        </p:spPr>
        <p:txBody>
          <a:bodyPr/>
          <a:lstStyle/>
          <a:p>
            <a:pPr marL="293688" indent="-285750">
              <a:buFont typeface="Arial" panose="020B0604020202020204" pitchFamily="34" charset="0"/>
              <a:buChar char="•"/>
            </a:pPr>
            <a:r>
              <a:rPr lang="en-US" b="1" err="1">
                <a:latin typeface="Lato Light" panose="020F0502020204030203" pitchFamily="34" charset="0"/>
                <a:ea typeface="Lato Light" panose="020F0502020204030203" pitchFamily="34" charset="0"/>
                <a:cs typeface="Lato Light" panose="020F0502020204030203" pitchFamily="34" charset="0"/>
              </a:rPr>
              <a:t>DataPlus</a:t>
            </a:r>
            <a:r>
              <a:rPr lang="en-US" b="1">
                <a:latin typeface="Lato Light" panose="020F0502020204030203" pitchFamily="34" charset="0"/>
                <a:ea typeface="Lato Light" panose="020F0502020204030203" pitchFamily="34" charset="0"/>
                <a:cs typeface="Lato Light" panose="020F0502020204030203" pitchFamily="34" charset="0"/>
              </a:rPr>
              <a:t> Message Center Dynamic Groups</a:t>
            </a:r>
          </a:p>
          <a:p>
            <a:pPr marL="293688"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Staff Scheduling Staff Initiated Find Substitute Workflow</a:t>
            </a:r>
          </a:p>
          <a:p>
            <a:pPr marL="293688"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Employee Care and Client Care Enhanced Save Options</a:t>
            </a:r>
          </a:p>
          <a:p>
            <a:pPr marL="293688"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Employee Care and Client Care Enhanced Field Options</a:t>
            </a:r>
          </a:p>
          <a:p>
            <a:pPr marL="293688" indent="-285750">
              <a:buFont typeface="Arial" panose="020B0604020202020204" pitchFamily="34" charset="0"/>
              <a:buChar char="•"/>
            </a:pPr>
            <a:r>
              <a:rPr lang="en-US" b="1">
                <a:latin typeface="Lato Light" panose="020F0502020204030203" pitchFamily="34" charset="0"/>
                <a:ea typeface="Lato Light" panose="020F0502020204030203" pitchFamily="34" charset="0"/>
                <a:cs typeface="Lato Light" panose="020F0502020204030203" pitchFamily="34" charset="0"/>
              </a:rPr>
              <a:t>Time Tracking Enhanced Notes Functionality</a:t>
            </a:r>
          </a:p>
          <a:p>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3" name="Rectangle 2">
            <a:extLst>
              <a:ext uri="{FF2B5EF4-FFF2-40B4-BE49-F238E27FC236}">
                <a16:creationId xmlns:a16="http://schemas.microsoft.com/office/drawing/2014/main" id="{04E66B7C-DE39-F85E-B8B9-013D047AC336}"/>
              </a:ext>
            </a:extLst>
          </p:cNvPr>
          <p:cNvSpPr/>
          <p:nvPr/>
        </p:nvSpPr>
        <p:spPr>
          <a:xfrm>
            <a:off x="0" y="0"/>
            <a:ext cx="454386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itle 4">
            <a:extLst>
              <a:ext uri="{FF2B5EF4-FFF2-40B4-BE49-F238E27FC236}">
                <a16:creationId xmlns:a16="http://schemas.microsoft.com/office/drawing/2014/main" id="{0746C923-1CD7-3A06-3B84-497605550C5C}"/>
              </a:ext>
            </a:extLst>
          </p:cNvPr>
          <p:cNvSpPr>
            <a:spLocks noGrp="1"/>
          </p:cNvSpPr>
          <p:nvPr>
            <p:ph type="title"/>
          </p:nvPr>
        </p:nvSpPr>
        <p:spPr>
          <a:xfrm>
            <a:off x="405618" y="599246"/>
            <a:ext cx="3732628" cy="717605"/>
          </a:xfrm>
        </p:spPr>
        <p:txBody>
          <a:bodyPr/>
          <a:lstStyle/>
          <a:p>
            <a:pPr algn="ctr"/>
            <a:r>
              <a:rPr lang="en-US">
                <a:solidFill>
                  <a:schemeClr val="bg2"/>
                </a:solidFill>
                <a:latin typeface="Lato" panose="020F0502020204030203" pitchFamily="34" charset="0"/>
                <a:ea typeface="Lato" panose="020F0502020204030203" pitchFamily="34" charset="0"/>
                <a:cs typeface="Lato" panose="020F0502020204030203" pitchFamily="34" charset="0"/>
              </a:rPr>
              <a:t>Questions?</a:t>
            </a:r>
            <a:endParaRPr lang="en-VE">
              <a:solidFill>
                <a:schemeClr val="bg2"/>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C67E570E-1D5A-7F0A-82C6-B0CEBAF8E27C}"/>
              </a:ext>
            </a:extLst>
          </p:cNvPr>
          <p:cNvPicPr>
            <a:picLocks noChangeAspect="1"/>
          </p:cNvPicPr>
          <p:nvPr/>
        </p:nvPicPr>
        <p:blipFill>
          <a:blip r:embed="rId3"/>
          <a:srcRect t="14524" b="48200"/>
          <a:stretch>
            <a:fillRect/>
          </a:stretch>
        </p:blipFill>
        <p:spPr>
          <a:xfrm>
            <a:off x="-109299" y="4822673"/>
            <a:ext cx="10516511" cy="2052083"/>
          </a:xfrm>
          <a:prstGeom prst="rect">
            <a:avLst/>
          </a:prstGeom>
        </p:spPr>
      </p:pic>
    </p:spTree>
    <p:extLst>
      <p:ext uri="{BB962C8B-B14F-4D97-AF65-F5344CB8AC3E}">
        <p14:creationId xmlns:p14="http://schemas.microsoft.com/office/powerpoint/2010/main" val="5232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A6AF-64EF-AE08-8198-03D8A1E89B3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C3FEC9-0699-BBDC-FD11-8EB6A59ED512}"/>
              </a:ext>
            </a:extLst>
          </p:cNvPr>
          <p:cNvSpPr>
            <a:spLocks noGrp="1"/>
          </p:cNvSpPr>
          <p:nvPr>
            <p:ph sz="half" idx="1"/>
          </p:nvPr>
        </p:nvSpPr>
        <p:spPr>
          <a:xfrm>
            <a:off x="4949483" y="599246"/>
            <a:ext cx="6671017" cy="456637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Focused support to help you adopt these features in the next 30-60 days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Explore and experiment with the new features in your databases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Submit requests for assistance, we’re here to support you</a:t>
            </a:r>
          </a:p>
          <a:p>
            <a:endParaRPr lang="en-US">
              <a:latin typeface="Lato Light" panose="020F0502020204030203" pitchFamily="34" charset="0"/>
              <a:ea typeface="Lato Light" panose="020F0502020204030203" pitchFamily="34" charset="0"/>
              <a:cs typeface="Lato Light" panose="020F0502020204030203" pitchFamily="34" charset="0"/>
            </a:endParaRPr>
          </a:p>
          <a:p>
            <a:r>
              <a:rPr lang="en-US" b="1">
                <a:latin typeface="Lato Light" panose="020F0502020204030203" pitchFamily="34" charset="0"/>
                <a:ea typeface="Lato Light" panose="020F0502020204030203" pitchFamily="34" charset="0"/>
                <a:cs typeface="Lato Light" panose="020F0502020204030203" pitchFamily="34" charset="0"/>
              </a:rPr>
              <a:t>Coming in April</a:t>
            </a:r>
          </a:p>
          <a:p>
            <a:r>
              <a:rPr lang="en-US">
                <a:latin typeface="Lato Light" panose="020F0502020204030203" pitchFamily="34" charset="0"/>
                <a:ea typeface="Lato Light" panose="020F0502020204030203" pitchFamily="34" charset="0"/>
                <a:cs typeface="Lato Light" panose="020F0502020204030203" pitchFamily="34" charset="0"/>
              </a:rPr>
              <a:t>Our next Lunch(</a:t>
            </a:r>
            <a:r>
              <a:rPr lang="en-US" err="1">
                <a:latin typeface="Lato Light" panose="020F0502020204030203" pitchFamily="34" charset="0"/>
                <a:ea typeface="Lato Light" panose="020F0502020204030203" pitchFamily="34" charset="0"/>
                <a:cs typeface="Lato Light" panose="020F0502020204030203" pitchFamily="34" charset="0"/>
              </a:rPr>
              <a:t>ish</a:t>
            </a:r>
            <a:r>
              <a:rPr lang="en-US">
                <a:latin typeface="Lato Light" panose="020F0502020204030203" pitchFamily="34" charset="0"/>
                <a:ea typeface="Lato Light" panose="020F0502020204030203" pitchFamily="34" charset="0"/>
                <a:cs typeface="Lato Light" panose="020F0502020204030203" pitchFamily="34" charset="0"/>
              </a:rPr>
              <a:t>) and Learn will cover all things Requirements, including how any cyclical processes can benefit from a structured requirements setup.</a:t>
            </a:r>
          </a:p>
        </p:txBody>
      </p:sp>
      <p:sp>
        <p:nvSpPr>
          <p:cNvPr id="3" name="Rectangle 2">
            <a:extLst>
              <a:ext uri="{FF2B5EF4-FFF2-40B4-BE49-F238E27FC236}">
                <a16:creationId xmlns:a16="http://schemas.microsoft.com/office/drawing/2014/main" id="{F68F0047-0614-4914-647D-3B0F5C383A48}"/>
              </a:ext>
            </a:extLst>
          </p:cNvPr>
          <p:cNvSpPr/>
          <p:nvPr/>
        </p:nvSpPr>
        <p:spPr>
          <a:xfrm>
            <a:off x="0" y="0"/>
            <a:ext cx="454386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itle 4">
            <a:extLst>
              <a:ext uri="{FF2B5EF4-FFF2-40B4-BE49-F238E27FC236}">
                <a16:creationId xmlns:a16="http://schemas.microsoft.com/office/drawing/2014/main" id="{8EFA2B96-94E6-75CF-1560-C31E9C1BF048}"/>
              </a:ext>
            </a:extLst>
          </p:cNvPr>
          <p:cNvSpPr>
            <a:spLocks noGrp="1"/>
          </p:cNvSpPr>
          <p:nvPr>
            <p:ph type="title"/>
          </p:nvPr>
        </p:nvSpPr>
        <p:spPr>
          <a:xfrm>
            <a:off x="405618" y="599246"/>
            <a:ext cx="3732628" cy="717605"/>
          </a:xfrm>
        </p:spPr>
        <p:txBody>
          <a:bodyPr/>
          <a:lstStyle/>
          <a:p>
            <a:pPr algn="ctr"/>
            <a:r>
              <a:rPr lang="en-US">
                <a:solidFill>
                  <a:schemeClr val="bg2"/>
                </a:solidFill>
                <a:latin typeface="Lato" panose="020F0502020204030203" pitchFamily="34" charset="0"/>
                <a:ea typeface="Lato" panose="020F0502020204030203" pitchFamily="34" charset="0"/>
                <a:cs typeface="Lato" panose="020F0502020204030203" pitchFamily="34" charset="0"/>
              </a:rPr>
              <a:t>What’s Next?</a:t>
            </a:r>
            <a:endParaRPr lang="en-VE">
              <a:solidFill>
                <a:schemeClr val="bg2"/>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7CCA93A8-0978-4057-3E0B-207121C6CB31}"/>
              </a:ext>
            </a:extLst>
          </p:cNvPr>
          <p:cNvPicPr>
            <a:picLocks noChangeAspect="1"/>
          </p:cNvPicPr>
          <p:nvPr/>
        </p:nvPicPr>
        <p:blipFill>
          <a:blip r:embed="rId3"/>
          <a:srcRect t="14524" b="48200"/>
          <a:stretch>
            <a:fillRect/>
          </a:stretch>
        </p:blipFill>
        <p:spPr>
          <a:xfrm>
            <a:off x="-109299" y="4822673"/>
            <a:ext cx="10516511" cy="2052083"/>
          </a:xfrm>
          <a:prstGeom prst="rect">
            <a:avLst/>
          </a:prstGeom>
        </p:spPr>
      </p:pic>
    </p:spTree>
    <p:extLst>
      <p:ext uri="{BB962C8B-B14F-4D97-AF65-F5344CB8AC3E}">
        <p14:creationId xmlns:p14="http://schemas.microsoft.com/office/powerpoint/2010/main" val="2434394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1DCC6-A0A8-55F0-AB16-BF44CB6E6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762790-6BAC-BE96-A8CD-0A153D92D965}"/>
              </a:ext>
            </a:extLst>
          </p:cNvPr>
          <p:cNvSpPr>
            <a:spLocks noGrp="1"/>
          </p:cNvSpPr>
          <p:nvPr>
            <p:ph type="ctrTitle" idx="4294967295"/>
          </p:nvPr>
        </p:nvSpPr>
        <p:spPr>
          <a:xfrm>
            <a:off x="0" y="5295900"/>
            <a:ext cx="10656888" cy="1406525"/>
          </a:xfrm>
        </p:spPr>
        <p:txBody>
          <a:bodyPr/>
          <a:lstStyle/>
          <a:p>
            <a:r>
              <a:rPr lang="en-US"/>
              <a:t>Thank you!</a:t>
            </a:r>
            <a:endParaRPr lang="en-VE"/>
          </a:p>
        </p:txBody>
      </p:sp>
    </p:spTree>
    <p:extLst>
      <p:ext uri="{BB962C8B-B14F-4D97-AF65-F5344CB8AC3E}">
        <p14:creationId xmlns:p14="http://schemas.microsoft.com/office/powerpoint/2010/main" val="3113047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CD58-DAEF-D413-DA35-2A33348B27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B04CE-148E-C96E-8D56-366C0E468310}"/>
              </a:ext>
            </a:extLst>
          </p:cNvPr>
          <p:cNvSpPr>
            <a:spLocks noGrp="1"/>
          </p:cNvSpPr>
          <p:nvPr>
            <p:ph type="title"/>
          </p:nvPr>
        </p:nvSpPr>
        <p:spPr>
          <a:xfrm>
            <a:off x="767557" y="392307"/>
            <a:ext cx="10881518" cy="526211"/>
          </a:xfrm>
        </p:spPr>
        <p:txBody>
          <a:bodyPr/>
          <a:lstStyle/>
          <a:p>
            <a:r>
              <a:rPr lang="en-US">
                <a:latin typeface="Lato" panose="020F0502020204030203" pitchFamily="34" charset="0"/>
                <a:ea typeface="Lato" panose="020F0502020204030203" pitchFamily="34" charset="0"/>
                <a:cs typeface="Lato" panose="020F0502020204030203" pitchFamily="34" charset="0"/>
              </a:rPr>
              <a:t>But first… the I/DD Product Roadmap </a:t>
            </a:r>
          </a:p>
        </p:txBody>
      </p:sp>
      <p:sp>
        <p:nvSpPr>
          <p:cNvPr id="3" name="Text Placeholder 2">
            <a:extLst>
              <a:ext uri="{FF2B5EF4-FFF2-40B4-BE49-F238E27FC236}">
                <a16:creationId xmlns:a16="http://schemas.microsoft.com/office/drawing/2014/main" id="{87903A9C-B972-0ED5-FEE2-77D72C9E948E}"/>
              </a:ext>
            </a:extLst>
          </p:cNvPr>
          <p:cNvSpPr>
            <a:spLocks noGrp="1"/>
          </p:cNvSpPr>
          <p:nvPr>
            <p:ph type="body" sz="quarter" idx="14"/>
          </p:nvPr>
        </p:nvSpPr>
        <p:spPr/>
        <p:txBody>
          <a:bodyPr>
            <a:normAutofit/>
          </a:bodyPr>
          <a:lstStyle/>
          <a:p>
            <a:pPr>
              <a:lnSpc>
                <a:spcPct val="90000"/>
              </a:lnSpc>
            </a:pPr>
            <a:r>
              <a:rPr lang="en-US" sz="1800">
                <a:solidFill>
                  <a:schemeClr val="accent1"/>
                </a:solidFill>
              </a:rPr>
              <a:t>Three Focused Workstreams</a:t>
            </a:r>
          </a:p>
        </p:txBody>
      </p:sp>
      <p:graphicFrame>
        <p:nvGraphicFramePr>
          <p:cNvPr id="7" name="Diagram 6">
            <a:extLst>
              <a:ext uri="{FF2B5EF4-FFF2-40B4-BE49-F238E27FC236}">
                <a16:creationId xmlns:a16="http://schemas.microsoft.com/office/drawing/2014/main" id="{195DD9F9-9F89-8552-EC99-E016F2F14800}"/>
              </a:ext>
            </a:extLst>
          </p:cNvPr>
          <p:cNvGraphicFramePr/>
          <p:nvPr/>
        </p:nvGraphicFramePr>
        <p:xfrm>
          <a:off x="886691" y="1288774"/>
          <a:ext cx="10537753" cy="5176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Graphic 5" descr="arrow pointing upward icon">
            <a:extLst>
              <a:ext uri="{FF2B5EF4-FFF2-40B4-BE49-F238E27FC236}">
                <a16:creationId xmlns:a16="http://schemas.microsoft.com/office/drawing/2014/main" id="{1BAB9453-FAFD-8985-A73F-D668A783EA8A}"/>
              </a:ext>
              <a:ext uri="{C183D7F6-B498-43B3-948B-1728B52AA6E4}">
                <adec:decorative xmlns:adec="http://schemas.microsoft.com/office/drawing/2017/decorative" val="0"/>
              </a:ext>
            </a:extLst>
          </p:cNvPr>
          <p:cNvSpPr/>
          <p:nvPr/>
        </p:nvSpPr>
        <p:spPr>
          <a:xfrm>
            <a:off x="9153237" y="1636717"/>
            <a:ext cx="1514764" cy="2002410"/>
          </a:xfrm>
          <a:custGeom>
            <a:avLst/>
            <a:gdLst>
              <a:gd name="connsiteX0" fmla="*/ 682085 w 1030414"/>
              <a:gd name="connsiteY0" fmla="*/ 1238345 h 1238345"/>
              <a:gd name="connsiteX1" fmla="*/ 682085 w 1030414"/>
              <a:gd name="connsiteY1" fmla="*/ 780860 h 1238345"/>
              <a:gd name="connsiteX2" fmla="*/ 1030414 w 1030414"/>
              <a:gd name="connsiteY2" fmla="*/ 780860 h 1238345"/>
              <a:gd name="connsiteX3" fmla="*/ 515207 w 1030414"/>
              <a:gd name="connsiteY3" fmla="*/ 0 h 1238345"/>
              <a:gd name="connsiteX4" fmla="*/ 0 w 1030414"/>
              <a:gd name="connsiteY4" fmla="*/ 780860 h 1238345"/>
              <a:gd name="connsiteX5" fmla="*/ 348329 w 1030414"/>
              <a:gd name="connsiteY5" fmla="*/ 780860 h 1238345"/>
              <a:gd name="connsiteX6" fmla="*/ 558070 w 1030414"/>
              <a:gd name="connsiteY6" fmla="*/ 501586 h 1238345"/>
              <a:gd name="connsiteX7" fmla="*/ 339090 w 1030414"/>
              <a:gd name="connsiteY7" fmla="*/ 715613 h 1238345"/>
              <a:gd name="connsiteX8" fmla="*/ 339090 w 1030414"/>
              <a:gd name="connsiteY8" fmla="*/ 1238345 h 123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414" h="1238345">
                <a:moveTo>
                  <a:pt x="682085" y="1238345"/>
                </a:moveTo>
                <a:lnTo>
                  <a:pt x="682085" y="780860"/>
                </a:lnTo>
                <a:lnTo>
                  <a:pt x="1030414" y="780860"/>
                </a:lnTo>
                <a:lnTo>
                  <a:pt x="515207" y="0"/>
                </a:lnTo>
                <a:lnTo>
                  <a:pt x="0" y="780860"/>
                </a:lnTo>
                <a:lnTo>
                  <a:pt x="348329" y="780860"/>
                </a:lnTo>
                <a:cubicBezTo>
                  <a:pt x="569500" y="780860"/>
                  <a:pt x="663702" y="582359"/>
                  <a:pt x="558070" y="501586"/>
                </a:cubicBezTo>
                <a:cubicBezTo>
                  <a:pt x="467963" y="432721"/>
                  <a:pt x="339090" y="524351"/>
                  <a:pt x="339090" y="715613"/>
                </a:cubicBezTo>
                <a:lnTo>
                  <a:pt x="339090" y="1238345"/>
                </a:lnTo>
              </a:path>
            </a:pathLst>
          </a:custGeom>
          <a:noFill/>
          <a:ln w="190500" cap="rnd">
            <a:solidFill>
              <a:schemeClr val="accent1"/>
            </a:solidFill>
            <a:prstDash val="solid"/>
            <a:round/>
          </a:ln>
        </p:spPr>
        <p:txBody>
          <a:bodyPr rtlCol="0" anchor="ctr"/>
          <a:lstStyle/>
          <a:p>
            <a:endParaRPr lang="en-US" sz="900"/>
          </a:p>
        </p:txBody>
      </p:sp>
      <p:sp>
        <p:nvSpPr>
          <p:cNvPr id="11" name="Star: 5 Points 10">
            <a:extLst>
              <a:ext uri="{FF2B5EF4-FFF2-40B4-BE49-F238E27FC236}">
                <a16:creationId xmlns:a16="http://schemas.microsoft.com/office/drawing/2014/main" id="{21C81938-1553-7069-6C20-9B350DEA1C55}"/>
              </a:ext>
            </a:extLst>
          </p:cNvPr>
          <p:cNvSpPr/>
          <p:nvPr/>
        </p:nvSpPr>
        <p:spPr>
          <a:xfrm>
            <a:off x="2918691" y="2724727"/>
            <a:ext cx="434110" cy="397163"/>
          </a:xfrm>
          <a:prstGeom prst="star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2" name="Picture 11">
            <a:extLst>
              <a:ext uri="{FF2B5EF4-FFF2-40B4-BE49-F238E27FC236}">
                <a16:creationId xmlns:a16="http://schemas.microsoft.com/office/drawing/2014/main" id="{6F609196-CB0D-87AA-F2FB-B606096362A1}"/>
              </a:ext>
            </a:extLst>
          </p:cNvPr>
          <p:cNvPicPr>
            <a:picLocks noChangeAspect="1"/>
          </p:cNvPicPr>
          <p:nvPr/>
        </p:nvPicPr>
        <p:blipFill>
          <a:blip r:embed="rId7"/>
          <a:stretch>
            <a:fillRect/>
          </a:stretch>
        </p:blipFill>
        <p:spPr>
          <a:xfrm>
            <a:off x="10295628" y="3323579"/>
            <a:ext cx="490929" cy="488950"/>
          </a:xfrm>
          <a:prstGeom prst="rect">
            <a:avLst/>
          </a:prstGeom>
        </p:spPr>
      </p:pic>
    </p:spTree>
    <p:extLst>
      <p:ext uri="{BB962C8B-B14F-4D97-AF65-F5344CB8AC3E}">
        <p14:creationId xmlns:p14="http://schemas.microsoft.com/office/powerpoint/2010/main" val="305139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43575-2479-64F2-0E05-FE3BE385F1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6BADFEE-DE79-181C-5403-5DE182E24CC0}"/>
              </a:ext>
            </a:extLst>
          </p:cNvPr>
          <p:cNvSpPr>
            <a:spLocks noGrp="1"/>
          </p:cNvSpPr>
          <p:nvPr>
            <p:ph type="ctrTitle"/>
          </p:nvPr>
        </p:nvSpPr>
        <p:spPr>
          <a:xfrm>
            <a:off x="992187" y="1082335"/>
            <a:ext cx="7319710" cy="2228179"/>
          </a:xfrm>
        </p:spPr>
        <p:txBody>
          <a:bodyPr/>
          <a:lstStyle/>
          <a:p>
            <a:r>
              <a:rPr lang="en-US" err="1">
                <a:latin typeface="Lato" panose="020F0502020204030203" pitchFamily="34" charset="0"/>
                <a:ea typeface="Lato" panose="020F0502020204030203" pitchFamily="34" charset="0"/>
                <a:cs typeface="Lato" panose="020F0502020204030203" pitchFamily="34" charset="0"/>
              </a:rPr>
              <a:t>DataPlus</a:t>
            </a:r>
            <a:r>
              <a:rPr lang="en-US">
                <a:latin typeface="Lato" panose="020F0502020204030203" pitchFamily="34" charset="0"/>
                <a:ea typeface="Lato" panose="020F0502020204030203" pitchFamily="34" charset="0"/>
                <a:cs typeface="Lato" panose="020F0502020204030203" pitchFamily="34" charset="0"/>
              </a:rPr>
              <a:t> Message Center </a:t>
            </a:r>
            <a:br>
              <a:rPr lang="en-US">
                <a:latin typeface="Lato" panose="020F0502020204030203" pitchFamily="34" charset="0"/>
                <a:ea typeface="Lato" panose="020F0502020204030203" pitchFamily="34" charset="0"/>
                <a:cs typeface="Lato" panose="020F0502020204030203" pitchFamily="34" charset="0"/>
              </a:rPr>
            </a:br>
            <a:r>
              <a:rPr lang="en-US">
                <a:latin typeface="Lato" panose="020F0502020204030203" pitchFamily="34" charset="0"/>
                <a:ea typeface="Lato" panose="020F0502020204030203" pitchFamily="34" charset="0"/>
                <a:cs typeface="Lato" panose="020F0502020204030203" pitchFamily="34" charset="0"/>
              </a:rPr>
              <a:t>Dynamic Groups</a:t>
            </a:r>
          </a:p>
        </p:txBody>
      </p:sp>
    </p:spTree>
    <p:extLst>
      <p:ext uri="{BB962C8B-B14F-4D97-AF65-F5344CB8AC3E}">
        <p14:creationId xmlns:p14="http://schemas.microsoft.com/office/powerpoint/2010/main" val="358420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9B47137-929E-D699-897C-D9E203FC6D5F}"/>
              </a:ext>
            </a:extLst>
          </p:cNvPr>
          <p:cNvSpPr>
            <a:spLocks noGrp="1"/>
          </p:cNvSpPr>
          <p:nvPr>
            <p:ph sz="quarter" idx="16"/>
          </p:nvPr>
        </p:nvSpPr>
        <p:spPr>
          <a:xfrm>
            <a:off x="767556" y="1349299"/>
            <a:ext cx="10656888" cy="4957102"/>
          </a:xfrm>
        </p:spPr>
        <p:txBody>
          <a:bodyPr/>
          <a:lstStyle/>
          <a:p>
            <a:r>
              <a:rPr lang="en-US">
                <a:latin typeface="Lato Light" panose="020F0502020204030203" pitchFamily="34" charset="0"/>
                <a:ea typeface="Lato Light" panose="020F0502020204030203" pitchFamily="34" charset="0"/>
                <a:cs typeface="Lato Light" panose="020F0502020204030203" pitchFamily="34" charset="0"/>
              </a:rPr>
              <a:t>A way to send messages to a predefined group, like all Managers or all Directors, all at once without selecting individual names. Using your agency’s position structure, Message Center makes it easy to reach the right audience quickly and accurately.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Faster communication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Fewer manual steps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More accurate targeting</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Clear alignment with your organizational hierarchy. </a:t>
            </a:r>
          </a:p>
        </p:txBody>
      </p:sp>
      <p:sp>
        <p:nvSpPr>
          <p:cNvPr id="4" name="Title 3">
            <a:extLst>
              <a:ext uri="{FF2B5EF4-FFF2-40B4-BE49-F238E27FC236}">
                <a16:creationId xmlns:a16="http://schemas.microsoft.com/office/drawing/2014/main" id="{79256367-8269-1C3F-AFAE-648B51597F26}"/>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What are Dynamic Groups?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3" name="Picture 2">
            <a:extLst>
              <a:ext uri="{FF2B5EF4-FFF2-40B4-BE49-F238E27FC236}">
                <a16:creationId xmlns:a16="http://schemas.microsoft.com/office/drawing/2014/main" id="{985E2503-1E2E-A66C-2BDF-7444DF79CAE5}"/>
              </a:ext>
            </a:extLst>
          </p:cNvPr>
          <p:cNvPicPr>
            <a:picLocks noChangeAspect="1"/>
          </p:cNvPicPr>
          <p:nvPr/>
        </p:nvPicPr>
        <p:blipFill>
          <a:blip r:embed="rId3"/>
          <a:stretch>
            <a:fillRect/>
          </a:stretch>
        </p:blipFill>
        <p:spPr>
          <a:xfrm>
            <a:off x="7042807" y="2809163"/>
            <a:ext cx="3645724" cy="2993395"/>
          </a:xfrm>
          <a:prstGeom prst="rect">
            <a:avLst/>
          </a:prstGeom>
        </p:spPr>
      </p:pic>
    </p:spTree>
    <p:extLst>
      <p:ext uri="{BB962C8B-B14F-4D97-AF65-F5344CB8AC3E}">
        <p14:creationId xmlns:p14="http://schemas.microsoft.com/office/powerpoint/2010/main" val="400946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6AF0E-2B76-653D-2669-8C64BE436028}"/>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Dynamic Group Details</a:t>
            </a:r>
            <a:endParaRPr lang="en-VE">
              <a:latin typeface="Lato" panose="020F0502020204030203" pitchFamily="34" charset="0"/>
              <a:ea typeface="Lato" panose="020F0502020204030203" pitchFamily="34" charset="0"/>
              <a:cs typeface="Lato" panose="020F0502020204030203" pitchFamily="34" charset="0"/>
            </a:endParaRPr>
          </a:p>
        </p:txBody>
      </p:sp>
      <p:sp>
        <p:nvSpPr>
          <p:cNvPr id="5" name="Content Placeholder 4">
            <a:extLst>
              <a:ext uri="{FF2B5EF4-FFF2-40B4-BE49-F238E27FC236}">
                <a16:creationId xmlns:a16="http://schemas.microsoft.com/office/drawing/2014/main" id="{6217384C-CAA7-B1D6-D513-C460B3DB9D22}"/>
              </a:ext>
            </a:extLst>
          </p:cNvPr>
          <p:cNvSpPr>
            <a:spLocks noGrp="1"/>
          </p:cNvSpPr>
          <p:nvPr>
            <p:ph sz="half" idx="1"/>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How It Works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Choose recipients directly from the message center.</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Message is automatically sent to everyone currently in that group.</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No need to search for or add individual users</a:t>
            </a:r>
          </a:p>
        </p:txBody>
      </p:sp>
      <p:sp>
        <p:nvSpPr>
          <p:cNvPr id="7" name="Content Placeholder 6">
            <a:extLst>
              <a:ext uri="{FF2B5EF4-FFF2-40B4-BE49-F238E27FC236}">
                <a16:creationId xmlns:a16="http://schemas.microsoft.com/office/drawing/2014/main" id="{9CBE9F72-4F04-7AFD-1FB2-AE863D364B28}"/>
              </a:ext>
            </a:extLst>
          </p:cNvPr>
          <p:cNvSpPr>
            <a:spLocks noGrp="1"/>
          </p:cNvSpPr>
          <p:nvPr>
            <p:ph sz="half" idx="2"/>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What to Know</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Messages are sent to members of the group at the time you send them.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Group membership is based on your agency’s setup.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Message Center administrators grant access for this feature.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Error message will appear if no recipients exist. </a:t>
            </a:r>
          </a:p>
        </p:txBody>
      </p:sp>
      <p:sp>
        <p:nvSpPr>
          <p:cNvPr id="8" name="Content Placeholder 7">
            <a:extLst>
              <a:ext uri="{FF2B5EF4-FFF2-40B4-BE49-F238E27FC236}">
                <a16:creationId xmlns:a16="http://schemas.microsoft.com/office/drawing/2014/main" id="{86BA80B4-E67E-85B7-7091-D48517AD3EFC}"/>
              </a:ext>
            </a:extLst>
          </p:cNvPr>
          <p:cNvSpPr>
            <a:spLocks noGrp="1"/>
          </p:cNvSpPr>
          <p:nvPr>
            <p:ph sz="half" idx="13"/>
          </p:nvPr>
        </p:nvSpPr>
        <p:spPr>
          <a:solidFill>
            <a:schemeClr val="accent3">
              <a:lumMod val="40000"/>
              <a:lumOff val="60000"/>
            </a:schemeClr>
          </a:solidFill>
        </p:spPr>
        <p:txBody>
          <a:bodyPr/>
          <a:lstStyle/>
          <a:p>
            <a:r>
              <a:rPr lang="en-US" sz="2000" b="1">
                <a:latin typeface="Lato Light" panose="020F0502020204030203" pitchFamily="34" charset="0"/>
                <a:ea typeface="Lato Light" panose="020F0502020204030203" pitchFamily="34" charset="0"/>
                <a:cs typeface="Lato Light" panose="020F0502020204030203" pitchFamily="34" charset="0"/>
              </a:rPr>
              <a:t>When You Might Use This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Announcing deadlines or action items for managers.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Sharing updates that only apply to directors.</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Sending reminders for reporting or approval.</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Emergency notifications. </a:t>
            </a:r>
          </a:p>
        </p:txBody>
      </p:sp>
    </p:spTree>
    <p:extLst>
      <p:ext uri="{BB962C8B-B14F-4D97-AF65-F5344CB8AC3E}">
        <p14:creationId xmlns:p14="http://schemas.microsoft.com/office/powerpoint/2010/main" val="409216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0BB28-2BD3-076F-A23C-14AF41F7304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01B3FE-9710-920D-A91F-B4C6E36F9352}"/>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Dynamic Group Options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CC04E70D-5219-D694-C052-8F5C38228D59}"/>
              </a:ext>
            </a:extLst>
          </p:cNvPr>
          <p:cNvPicPr>
            <a:picLocks noChangeAspect="1"/>
          </p:cNvPicPr>
          <p:nvPr/>
        </p:nvPicPr>
        <p:blipFill>
          <a:blip r:embed="rId3"/>
          <a:stretch>
            <a:fillRect/>
          </a:stretch>
        </p:blipFill>
        <p:spPr>
          <a:xfrm>
            <a:off x="1196691" y="1160264"/>
            <a:ext cx="9784928" cy="5114987"/>
          </a:xfrm>
          <a:prstGeom prst="rect">
            <a:avLst/>
          </a:prstGeom>
        </p:spPr>
      </p:pic>
    </p:spTree>
    <p:extLst>
      <p:ext uri="{BB962C8B-B14F-4D97-AF65-F5344CB8AC3E}">
        <p14:creationId xmlns:p14="http://schemas.microsoft.com/office/powerpoint/2010/main" val="515242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E11C8-C715-DEA0-2533-37B4238AE2A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70A51B0-BF66-169D-B2E6-CF62D352F3FD}"/>
              </a:ext>
            </a:extLst>
          </p:cNvPr>
          <p:cNvSpPr>
            <a:spLocks noGrp="1"/>
          </p:cNvSpPr>
          <p:nvPr>
            <p:ph sz="quarter" idx="16"/>
          </p:nvPr>
        </p:nvSpPr>
        <p:spPr>
          <a:xfrm>
            <a:off x="767556" y="1349299"/>
            <a:ext cx="10656888" cy="4957102"/>
          </a:xfrm>
        </p:spPr>
        <p:txBody>
          <a:bodyPr/>
          <a:lstStyle/>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Go to the </a:t>
            </a:r>
            <a:r>
              <a:rPr lang="en-US" b="1">
                <a:latin typeface="Lato Light" panose="020F0502020204030203" pitchFamily="34" charset="0"/>
                <a:ea typeface="Lato Light" panose="020F0502020204030203" pitchFamily="34" charset="0"/>
                <a:cs typeface="Lato Light" panose="020F0502020204030203" pitchFamily="34" charset="0"/>
              </a:rPr>
              <a:t>Message Center </a:t>
            </a:r>
            <a:r>
              <a:rPr lang="en-US">
                <a:latin typeface="Lato Light" panose="020F0502020204030203" pitchFamily="34" charset="0"/>
                <a:ea typeface="Lato Light" panose="020F0502020204030203" pitchFamily="34" charset="0"/>
                <a:cs typeface="Lato Light" panose="020F0502020204030203" pitchFamily="34" charset="0"/>
              </a:rPr>
              <a:t>and click the 3 dots to get to the Config screen.</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Click </a:t>
            </a:r>
            <a:r>
              <a:rPr lang="en-US" b="1">
                <a:latin typeface="Lato Light" panose="020F0502020204030203" pitchFamily="34" charset="0"/>
                <a:ea typeface="Lato Light" panose="020F0502020204030203" pitchFamily="34" charset="0"/>
                <a:cs typeface="Lato Light" panose="020F0502020204030203" pitchFamily="34" charset="0"/>
              </a:rPr>
              <a:t>Manage Dynamic Group Access</a:t>
            </a:r>
            <a:r>
              <a:rPr lang="en-US">
                <a:latin typeface="Lato Light" panose="020F0502020204030203" pitchFamily="34" charset="0"/>
                <a:ea typeface="Lato Light" panose="020F0502020204030203" pitchFamily="34" charset="0"/>
                <a:cs typeface="Lato Light" panose="020F0502020204030203" pitchFamily="34" charset="0"/>
              </a:rPr>
              <a:t>.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Select the Dynamic Group you want to manage access to. </a:t>
            </a:r>
          </a:p>
          <a:p>
            <a:pPr marL="186532" indent="-178594">
              <a:buFont typeface="Arial" panose="020B0604020202020204" pitchFamily="34" charset="0"/>
              <a:buChar char="•"/>
            </a:pPr>
            <a:r>
              <a:rPr lang="en-US">
                <a:latin typeface="Lato Light" panose="020F0502020204030203" pitchFamily="34" charset="0"/>
                <a:ea typeface="Lato Light" panose="020F0502020204030203" pitchFamily="34" charset="0"/>
                <a:cs typeface="Lato Light" panose="020F0502020204030203" pitchFamily="34" charset="0"/>
              </a:rPr>
              <a:t>Toggle on or off the users that can access the dynamic group. </a:t>
            </a:r>
          </a:p>
        </p:txBody>
      </p:sp>
      <p:sp>
        <p:nvSpPr>
          <p:cNvPr id="4" name="Title 3">
            <a:extLst>
              <a:ext uri="{FF2B5EF4-FFF2-40B4-BE49-F238E27FC236}">
                <a16:creationId xmlns:a16="http://schemas.microsoft.com/office/drawing/2014/main" id="{DAF412C4-AD4A-8C23-F442-8D68F9819B91}"/>
              </a:ext>
            </a:extLst>
          </p:cNvPr>
          <p:cNvSpPr>
            <a:spLocks noGrp="1"/>
          </p:cNvSpPr>
          <p:nvPr>
            <p:ph type="title"/>
          </p:nvPr>
        </p:nvSpPr>
        <p:spPr/>
        <p:txBody>
          <a:bodyPr/>
          <a:lstStyle/>
          <a:p>
            <a:r>
              <a:rPr lang="en-US">
                <a:latin typeface="Lato" panose="020F0502020204030203" pitchFamily="34" charset="0"/>
                <a:ea typeface="Lato" panose="020F0502020204030203" pitchFamily="34" charset="0"/>
                <a:cs typeface="Lato" panose="020F0502020204030203" pitchFamily="34" charset="0"/>
              </a:rPr>
              <a:t>Maintaining Dynamic Groups</a:t>
            </a:r>
            <a:endParaRPr lang="en-VE">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3643DAE5-0A31-F2C6-C51E-A37AE44EF257}"/>
              </a:ext>
            </a:extLst>
          </p:cNvPr>
          <p:cNvPicPr>
            <a:picLocks noChangeAspect="1"/>
          </p:cNvPicPr>
          <p:nvPr/>
        </p:nvPicPr>
        <p:blipFill>
          <a:blip r:embed="rId3"/>
          <a:stretch>
            <a:fillRect/>
          </a:stretch>
        </p:blipFill>
        <p:spPr>
          <a:xfrm>
            <a:off x="2861791" y="3410550"/>
            <a:ext cx="6468417" cy="2895851"/>
          </a:xfrm>
          <a:prstGeom prst="rect">
            <a:avLst/>
          </a:prstGeom>
        </p:spPr>
      </p:pic>
      <p:pic>
        <p:nvPicPr>
          <p:cNvPr id="7" name="Picture 6" descr="A screenshot of a list of tasks&#10;&#10;AI-generated content may be incorrect.">
            <a:extLst>
              <a:ext uri="{FF2B5EF4-FFF2-40B4-BE49-F238E27FC236}">
                <a16:creationId xmlns:a16="http://schemas.microsoft.com/office/drawing/2014/main" id="{E77AE9A7-F255-53B9-AF36-2F4882DCED78}"/>
              </a:ext>
            </a:extLst>
          </p:cNvPr>
          <p:cNvPicPr>
            <a:picLocks noChangeAspect="1"/>
          </p:cNvPicPr>
          <p:nvPr/>
        </p:nvPicPr>
        <p:blipFill>
          <a:blip r:embed="rId4"/>
          <a:stretch>
            <a:fillRect/>
          </a:stretch>
        </p:blipFill>
        <p:spPr>
          <a:xfrm>
            <a:off x="5303773" y="3423139"/>
            <a:ext cx="1701685" cy="2883878"/>
          </a:xfrm>
          <a:prstGeom prst="rect">
            <a:avLst/>
          </a:prstGeom>
          <a:ln>
            <a:solidFill>
              <a:schemeClr val="tx1"/>
            </a:solidFill>
          </a:ln>
        </p:spPr>
      </p:pic>
    </p:spTree>
    <p:extLst>
      <p:ext uri="{BB962C8B-B14F-4D97-AF65-F5344CB8AC3E}">
        <p14:creationId xmlns:p14="http://schemas.microsoft.com/office/powerpoint/2010/main" val="87231414"/>
      </p:ext>
    </p:extLst>
  </p:cSld>
  <p:clrMapOvr>
    <a:masterClrMapping/>
  </p:clrMapOvr>
</p:sld>
</file>

<file path=ppt/theme/theme1.xml><?xml version="1.0" encoding="utf-8"?>
<a:theme xmlns:a="http://schemas.openxmlformats.org/drawingml/2006/main" name="1_Office Theme">
  <a:themeElements>
    <a:clrScheme name="HHAeXchange Brand">
      <a:dk1>
        <a:srgbClr val="343636"/>
      </a:dk1>
      <a:lt1>
        <a:srgbClr val="FFFFFF"/>
      </a:lt1>
      <a:dk2>
        <a:srgbClr val="284F88"/>
      </a:dk2>
      <a:lt2>
        <a:srgbClr val="F1F7FF"/>
      </a:lt2>
      <a:accent1>
        <a:srgbClr val="F37B20"/>
      </a:accent1>
      <a:accent2>
        <a:srgbClr val="002446"/>
      </a:accent2>
      <a:accent3>
        <a:srgbClr val="618AC7"/>
      </a:accent3>
      <a:accent4>
        <a:srgbClr val="F1F7FF"/>
      </a:accent4>
      <a:accent5>
        <a:srgbClr val="57585B"/>
      </a:accent5>
      <a:accent6>
        <a:srgbClr val="4CC1BA"/>
      </a:accent6>
      <a:hlink>
        <a:srgbClr val="618AC7"/>
      </a:hlink>
      <a:folHlink>
        <a:srgbClr val="618AC7"/>
      </a:folHlink>
    </a:clrScheme>
    <a:fontScheme name="Segoe UI-HHAX system font">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900"/>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5895C708AA20A4FA4B198D2E0EF4C71" ma:contentTypeVersion="10" ma:contentTypeDescription="Create a new document." ma:contentTypeScope="" ma:versionID="e206dcf8ffda902c1f891bd6b72cac56">
  <xsd:schema xmlns:xsd="http://www.w3.org/2001/XMLSchema" xmlns:xs="http://www.w3.org/2001/XMLSchema" xmlns:p="http://schemas.microsoft.com/office/2006/metadata/properties" xmlns:ns2="8d75b480-4d96-4e34-bc65-289d136b487e" xmlns:ns3="3452e5ed-b21d-4adb-b65e-f05352672af8" targetNamespace="http://schemas.microsoft.com/office/2006/metadata/properties" ma:root="true" ma:fieldsID="9418c9771603bf9faced9754ab16a041" ns2:_="" ns3:_="">
    <xsd:import namespace="8d75b480-4d96-4e34-bc65-289d136b487e"/>
    <xsd:import namespace="3452e5ed-b21d-4adb-b65e-f05352672a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75b480-4d96-4e34-bc65-289d136b48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aa8faf7-f840-4bfc-9a6c-0b92163ddbe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52e5ed-b21d-4adb-b65e-f05352672af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9bf272c-e110-4545-8dea-9e23be49d4b1}" ma:internalName="TaxCatchAll" ma:showField="CatchAllData" ma:web="3452e5ed-b21d-4adb-b65e-f05352672a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452e5ed-b21d-4adb-b65e-f05352672af8" xsi:nil="true"/>
    <lcf76f155ced4ddcb4097134ff3c332f xmlns="8d75b480-4d96-4e34-bc65-289d136b48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DA53D7-510D-496C-A7AC-54F1BA92BA6C}">
  <ds:schemaRefs>
    <ds:schemaRef ds:uri="http://schemas.microsoft.com/sharepoint/v3/contenttype/forms"/>
  </ds:schemaRefs>
</ds:datastoreItem>
</file>

<file path=customXml/itemProps2.xml><?xml version="1.0" encoding="utf-8"?>
<ds:datastoreItem xmlns:ds="http://schemas.openxmlformats.org/officeDocument/2006/customXml" ds:itemID="{536186F6-43CB-4B10-B123-DFE122BAFE74}">
  <ds:schemaRefs>
    <ds:schemaRef ds:uri="3452e5ed-b21d-4adb-b65e-f05352672af8"/>
    <ds:schemaRef ds:uri="8d75b480-4d96-4e34-bc65-289d136b48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E7411E5-5F32-41B5-AC84-30BC1AB3CFDC}">
  <ds:schemaRefs>
    <ds:schemaRef ds:uri="3452e5ed-b21d-4adb-b65e-f05352672af8"/>
    <ds:schemaRef ds:uri="http://purl.org/dc/terms/"/>
    <ds:schemaRef ds:uri="http://purl.org/dc/dcmitype/"/>
    <ds:schemaRef ds:uri="http://schemas.microsoft.com/office/2006/documentManagement/types"/>
    <ds:schemaRef ds:uri="8d75b480-4d96-4e34-bc65-289d136b487e"/>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2228</Words>
  <Application>Microsoft Office PowerPoint</Application>
  <PresentationFormat>Widescreen</PresentationFormat>
  <Paragraphs>258</Paragraphs>
  <Slides>37</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Aptos</vt:lpstr>
      <vt:lpstr>Arial</vt:lpstr>
      <vt:lpstr>Calibri</vt:lpstr>
      <vt:lpstr>Courier New</vt:lpstr>
      <vt:lpstr>Figtree</vt:lpstr>
      <vt:lpstr>Lato</vt:lpstr>
      <vt:lpstr>Lato </vt:lpstr>
      <vt:lpstr>Lato Light</vt:lpstr>
      <vt:lpstr>Segoe UI</vt:lpstr>
      <vt:lpstr>System Font Regular</vt:lpstr>
      <vt:lpstr>Wingdings</vt:lpstr>
      <vt:lpstr>1_Office Theme</vt:lpstr>
      <vt:lpstr>I/DD February  Lunch(ish) and Learn</vt:lpstr>
      <vt:lpstr>PowerPoint Presentation</vt:lpstr>
      <vt:lpstr>Agenda</vt:lpstr>
      <vt:lpstr>But first… the I/DD Product Roadmap </vt:lpstr>
      <vt:lpstr>DataPlus Message Center  Dynamic Groups</vt:lpstr>
      <vt:lpstr>What are Dynamic Groups?</vt:lpstr>
      <vt:lpstr>Dynamic Group Details</vt:lpstr>
      <vt:lpstr>Dynamic Group Options</vt:lpstr>
      <vt:lpstr>Maintaining Dynamic Groups</vt:lpstr>
      <vt:lpstr>Staff Scheduling  Find Substitute Workflow</vt:lpstr>
      <vt:lpstr>What is “Find Substitute”</vt:lpstr>
      <vt:lpstr>Find Substitute Details</vt:lpstr>
      <vt:lpstr>Find Substitute Setup</vt:lpstr>
      <vt:lpstr>Finding a Substitute</vt:lpstr>
      <vt:lpstr>Accepting a Sub Request</vt:lpstr>
      <vt:lpstr>Approving a Sub Request</vt:lpstr>
      <vt:lpstr>A Closer Look Inside the Platform</vt:lpstr>
      <vt:lpstr>Employee Care and Client Care Enhanced Save Options</vt:lpstr>
      <vt:lpstr>Scheduled Save / Save with Audit Comments</vt:lpstr>
      <vt:lpstr>Scheduled Save / Save With Audit Comment Details</vt:lpstr>
      <vt:lpstr>Scheduling a Save</vt:lpstr>
      <vt:lpstr>Reviewing Scheduled Saves</vt:lpstr>
      <vt:lpstr>Employee Care and Client Care Enhanced Field Options </vt:lpstr>
      <vt:lpstr>Default/Multiple/Repeating Values and Audit Trail</vt:lpstr>
      <vt:lpstr>Default/Multiple/Repeating and Audit Trail Details</vt:lpstr>
      <vt:lpstr>Multiple Values</vt:lpstr>
      <vt:lpstr>Repeating Values</vt:lpstr>
      <vt:lpstr>Time Tracking Enhanced Notes Functionality</vt:lpstr>
      <vt:lpstr>Notes In Progress and Editing Notes</vt:lpstr>
      <vt:lpstr>In Progress Notes and Editing Note Detail</vt:lpstr>
      <vt:lpstr>Adding In Progress Notes and Editing Notes Setup </vt:lpstr>
      <vt:lpstr>Adding In Progress Notes and Editing Notes</vt:lpstr>
      <vt:lpstr>Reporting with Notes</vt:lpstr>
      <vt:lpstr>A Closer Look Inside the Platform</vt:lpstr>
      <vt:lpstr>Questions?</vt:lpstr>
      <vt:lpstr>What’s Next?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Lucia Oliveri</dc:creator>
  <cp:lastModifiedBy>Jessica Greene</cp:lastModifiedBy>
  <cp:revision>2</cp:revision>
  <dcterms:created xsi:type="dcterms:W3CDTF">2025-08-04T20:28:14Z</dcterms:created>
  <dcterms:modified xsi:type="dcterms:W3CDTF">2026-03-03T18:47:02Z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0x01010005895C708AA20A4FA4B198D2E0EF4C71</vt:lpwstr>
  </property>
</Properties>
</file>